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8"/>
  </p:notesMasterIdLst>
  <p:sldIdLst>
    <p:sldId id="3954" r:id="rId5"/>
    <p:sldId id="3959" r:id="rId6"/>
    <p:sldId id="3958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61E9F6-6758-47A9-B13A-CF36527FBEB5}" v="1" dt="2024-04-17T12:03:56.1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B4B98B0-60AC-42C2-AFA5-B58CD77FA1E5}" styleName="Helle Formatvorlage 1 - Akz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ilz, Jens" userId="a79b0b12-e5af-47c0-92b3-51b0eede5b0a" providerId="ADAL" clId="{EFEAC005-5EF3-4855-823B-C919759C5FD8}"/>
    <pc:docChg chg="custSel delSld modSld">
      <pc:chgData name="Pilz, Jens" userId="a79b0b12-e5af-47c0-92b3-51b0eede5b0a" providerId="ADAL" clId="{EFEAC005-5EF3-4855-823B-C919759C5FD8}" dt="2024-02-26T12:48:06.042" v="9" actId="2696"/>
      <pc:docMkLst>
        <pc:docMk/>
      </pc:docMkLst>
      <pc:sldChg chg="addSp delSp modSp mod">
        <pc:chgData name="Pilz, Jens" userId="a79b0b12-e5af-47c0-92b3-51b0eede5b0a" providerId="ADAL" clId="{EFEAC005-5EF3-4855-823B-C919759C5FD8}" dt="2024-02-26T12:47:59.304" v="8" actId="478"/>
        <pc:sldMkLst>
          <pc:docMk/>
          <pc:sldMk cId="2954799815" sldId="3953"/>
        </pc:sldMkLst>
        <pc:spChg chg="mod">
          <ac:chgData name="Pilz, Jens" userId="a79b0b12-e5af-47c0-92b3-51b0eede5b0a" providerId="ADAL" clId="{EFEAC005-5EF3-4855-823B-C919759C5FD8}" dt="2024-02-26T12:47:55.544" v="7" actId="20577"/>
          <ac:spMkLst>
            <pc:docMk/>
            <pc:sldMk cId="2954799815" sldId="3953"/>
            <ac:spMk id="2" creationId="{E4028D4B-298B-8F62-BD69-24A3C216DD91}"/>
          </ac:spMkLst>
        </pc:spChg>
        <pc:spChg chg="del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4" creationId="{820F229B-1BDF-9B56-A771-D901ED41F403}"/>
          </ac:spMkLst>
        </pc:spChg>
        <pc:spChg chg="add mod">
          <ac:chgData name="Pilz, Jens" userId="a79b0b12-e5af-47c0-92b3-51b0eede5b0a" providerId="ADAL" clId="{EFEAC005-5EF3-4855-823B-C919759C5FD8}" dt="2024-02-26T12:47:59.304" v="8" actId="478"/>
          <ac:spMkLst>
            <pc:docMk/>
            <pc:sldMk cId="2954799815" sldId="3953"/>
            <ac:spMk id="5" creationId="{904CBE9C-5115-A37E-1512-14072A3582EC}"/>
          </ac:spMkLst>
        </pc:spChg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034307955" sldId="3954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1955537464" sldId="3955"/>
        </pc:sldMkLst>
      </pc:sldChg>
      <pc:sldChg chg="del">
        <pc:chgData name="Pilz, Jens" userId="a79b0b12-e5af-47c0-92b3-51b0eede5b0a" providerId="ADAL" clId="{EFEAC005-5EF3-4855-823B-C919759C5FD8}" dt="2024-02-26T12:48:06.042" v="9" actId="2696"/>
        <pc:sldMkLst>
          <pc:docMk/>
          <pc:sldMk cId="3357736889" sldId="3956"/>
        </pc:sldMkLst>
      </pc:sldChg>
    </pc:docChg>
  </pc:docChgLst>
  <pc:docChgLst>
    <pc:chgData name="Jan Outters" userId="982e5f66-ab12-4434-91ce-66e94c594c2b" providerId="ADAL" clId="{0FF2A396-69E8-4736-A18A-E16D24FFE5B6}"/>
    <pc:docChg chg="undo redo custSel addSld delSld modSld sldOrd">
      <pc:chgData name="Jan Outters" userId="982e5f66-ab12-4434-91ce-66e94c594c2b" providerId="ADAL" clId="{0FF2A396-69E8-4736-A18A-E16D24FFE5B6}" dt="2024-04-12T14:08:20.022" v="2067" actId="1076"/>
      <pc:docMkLst>
        <pc:docMk/>
      </pc:docMkLst>
      <pc:sldChg chg="addSp delSp modSp mod modClrScheme chgLayout">
        <pc:chgData name="Jan Outters" userId="982e5f66-ab12-4434-91ce-66e94c594c2b" providerId="ADAL" clId="{0FF2A396-69E8-4736-A18A-E16D24FFE5B6}" dt="2024-04-12T14:08:20.022" v="2067" actId="1076"/>
        <pc:sldMkLst>
          <pc:docMk/>
          <pc:sldMk cId="2954799815" sldId="3953"/>
        </pc:sldMkLst>
        <pc:spChg chg="mod ord">
          <ac:chgData name="Jan Outters" userId="982e5f66-ab12-4434-91ce-66e94c594c2b" providerId="ADAL" clId="{0FF2A396-69E8-4736-A18A-E16D24FFE5B6}" dt="2024-04-11T17:20:20.207" v="1255" actId="6549"/>
          <ac:spMkLst>
            <pc:docMk/>
            <pc:sldMk cId="2954799815" sldId="3953"/>
            <ac:spMk id="2" creationId="{E4028D4B-298B-8F62-BD69-24A3C216DD91}"/>
          </ac:spMkLst>
        </pc:spChg>
        <pc:spChg chg="add del mod ord">
          <ac:chgData name="Jan Outters" userId="982e5f66-ab12-4434-91ce-66e94c594c2b" providerId="ADAL" clId="{0FF2A396-69E8-4736-A18A-E16D24FFE5B6}" dt="2024-04-12T08:31:53.060" v="1564" actId="478"/>
          <ac:spMkLst>
            <pc:docMk/>
            <pc:sldMk cId="2954799815" sldId="3953"/>
            <ac:spMk id="3" creationId="{C11092CD-52FF-FEC4-BEBB-53E4B44A1AB9}"/>
          </ac:spMkLst>
        </pc:spChg>
        <pc:spChg chg="del mod ord">
          <ac:chgData name="Jan Outters" userId="982e5f66-ab12-4434-91ce-66e94c594c2b" providerId="ADAL" clId="{0FF2A396-69E8-4736-A18A-E16D24FFE5B6}" dt="2024-04-11T16:41:55.360" v="25" actId="700"/>
          <ac:spMkLst>
            <pc:docMk/>
            <pc:sldMk cId="2954799815" sldId="3953"/>
            <ac:spMk id="5" creationId="{904CBE9C-5115-A37E-1512-14072A3582EC}"/>
          </ac:spMkLst>
        </pc:spChg>
        <pc:picChg chg="add del mod">
          <ac:chgData name="Jan Outters" userId="982e5f66-ab12-4434-91ce-66e94c594c2b" providerId="ADAL" clId="{0FF2A396-69E8-4736-A18A-E16D24FFE5B6}" dt="2024-04-12T08:29:50.811" v="1547" actId="478"/>
          <ac:picMkLst>
            <pc:docMk/>
            <pc:sldMk cId="2954799815" sldId="3953"/>
            <ac:picMk id="4" creationId="{B31E8F10-C60B-3170-941A-6BFFDEA9F8B9}"/>
          </ac:picMkLst>
        </pc:picChg>
        <pc:picChg chg="add del mod">
          <ac:chgData name="Jan Outters" userId="982e5f66-ab12-4434-91ce-66e94c594c2b" providerId="ADAL" clId="{0FF2A396-69E8-4736-A18A-E16D24FFE5B6}" dt="2024-04-12T08:33:59.334" v="1592" actId="478"/>
          <ac:picMkLst>
            <pc:docMk/>
            <pc:sldMk cId="2954799815" sldId="3953"/>
            <ac:picMk id="1026" creationId="{80DD573C-B189-2BBF-BE96-5FA08AE013D5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28" creationId="{022C39F6-59C1-597D-E9A6-C4AAC4091C2D}"/>
          </ac:picMkLst>
        </pc:picChg>
        <pc:picChg chg="add mod">
          <ac:chgData name="Jan Outters" userId="982e5f66-ab12-4434-91ce-66e94c594c2b" providerId="ADAL" clId="{0FF2A396-69E8-4736-A18A-E16D24FFE5B6}" dt="2024-04-12T14:08:20.022" v="2067" actId="1076"/>
          <ac:picMkLst>
            <pc:docMk/>
            <pc:sldMk cId="2954799815" sldId="3953"/>
            <ac:picMk id="1030" creationId="{5687A0ED-E879-4C57-5B65-53FB20D9E86A}"/>
          </ac:picMkLst>
        </pc:picChg>
      </pc:sldChg>
      <pc:sldChg chg="modSp new mod">
        <pc:chgData name="Jan Outters" userId="982e5f66-ab12-4434-91ce-66e94c594c2b" providerId="ADAL" clId="{0FF2A396-69E8-4736-A18A-E16D24FFE5B6}" dt="2024-04-12T08:02:42.736" v="1280" actId="20577"/>
        <pc:sldMkLst>
          <pc:docMk/>
          <pc:sldMk cId="2933672463" sldId="3954"/>
        </pc:sldMkLst>
        <pc:spChg chg="mod">
          <ac:chgData name="Jan Outters" userId="982e5f66-ab12-4434-91ce-66e94c594c2b" providerId="ADAL" clId="{0FF2A396-69E8-4736-A18A-E16D24FFE5B6}" dt="2024-04-12T08:02:42.736" v="1280" actId="20577"/>
          <ac:spMkLst>
            <pc:docMk/>
            <pc:sldMk cId="2933672463" sldId="3954"/>
            <ac:spMk id="3" creationId="{0D143D79-9A14-56E3-FFD0-101B951FB907}"/>
          </ac:spMkLst>
        </pc:spChg>
      </pc:sldChg>
      <pc:sldChg chg="addSp delSp modSp new mod modClrScheme chgLayout">
        <pc:chgData name="Jan Outters" userId="982e5f66-ab12-4434-91ce-66e94c594c2b" providerId="ADAL" clId="{0FF2A396-69E8-4736-A18A-E16D24FFE5B6}" dt="2024-04-12T14:07:19.410" v="2063" actId="20577"/>
        <pc:sldMkLst>
          <pc:docMk/>
          <pc:sldMk cId="1500198934" sldId="3955"/>
        </pc:sldMkLst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2" creationId="{2495C98E-26AC-8E6E-B0A9-D9C6316E7D57}"/>
          </ac:spMkLst>
        </pc:spChg>
        <pc:spChg chg="del mod ord">
          <ac:chgData name="Jan Outters" userId="982e5f66-ab12-4434-91ce-66e94c594c2b" providerId="ADAL" clId="{0FF2A396-69E8-4736-A18A-E16D24FFE5B6}" dt="2024-04-11T16:42:21.769" v="60" actId="700"/>
          <ac:spMkLst>
            <pc:docMk/>
            <pc:sldMk cId="1500198934" sldId="3955"/>
            <ac:spMk id="3" creationId="{05DB7C9A-4F80-558C-9397-1F1596C458E2}"/>
          </ac:spMkLst>
        </pc:spChg>
        <pc:spChg chg="add mod ord">
          <ac:chgData name="Jan Outters" userId="982e5f66-ab12-4434-91ce-66e94c594c2b" providerId="ADAL" clId="{0FF2A396-69E8-4736-A18A-E16D24FFE5B6}" dt="2024-04-12T14:07:19.410" v="2063" actId="20577"/>
          <ac:spMkLst>
            <pc:docMk/>
            <pc:sldMk cId="1500198934" sldId="3955"/>
            <ac:spMk id="4" creationId="{7151D525-CB44-EA86-EB8C-B1AEDB0ECA10}"/>
          </ac:spMkLst>
        </pc:spChg>
        <pc:spChg chg="add del mod ord">
          <ac:chgData name="Jan Outters" userId="982e5f66-ab12-4434-91ce-66e94c594c2b" providerId="ADAL" clId="{0FF2A396-69E8-4736-A18A-E16D24FFE5B6}" dt="2024-04-11T17:06:09.814" v="736" actId="478"/>
          <ac:spMkLst>
            <pc:docMk/>
            <pc:sldMk cId="1500198934" sldId="3955"/>
            <ac:spMk id="5" creationId="{2A6B2BAF-C03C-FFD3-802B-6CCA393C31F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8" creationId="{1492EE70-21F6-5FD3-E23A-281CF0FC377A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1" creationId="{06F2D894-982E-F69A-AECE-EA742DFC03F6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3" creationId="{E881B3F6-B86E-5140-668D-3E134A1C8001}"/>
          </ac:spMkLst>
        </pc:spChg>
        <pc:spChg chg="add del">
          <ac:chgData name="Jan Outters" userId="982e5f66-ab12-4434-91ce-66e94c594c2b" providerId="ADAL" clId="{0FF2A396-69E8-4736-A18A-E16D24FFE5B6}" dt="2024-04-11T16:56:59.115" v="492" actId="478"/>
          <ac:spMkLst>
            <pc:docMk/>
            <pc:sldMk cId="1500198934" sldId="3955"/>
            <ac:spMk id="15" creationId="{17DD0B04-1AA7-8091-36C8-0E9D5881EF68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6" creationId="{CB2675B5-E1DE-65DA-6826-75350682D129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18" creationId="{CF39596F-1F53-2119-CEED-A1C1AE08F7D2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1" creationId="{BA27D265-A910-0030-D7B0-FAB3A0FF717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4" creationId="{8A8DA522-9406-A3AA-5E14-47231596450B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27" creationId="{2FDDF971-40A5-E706-F813-62884E87AB43}"/>
          </ac:spMkLst>
        </pc:spChg>
        <pc:spChg chg="add del mod">
          <ac:chgData name="Jan Outters" userId="982e5f66-ab12-4434-91ce-66e94c594c2b" providerId="ADAL" clId="{0FF2A396-69E8-4736-A18A-E16D24FFE5B6}" dt="2024-04-11T17:00:11.840" v="555" actId="478"/>
          <ac:spMkLst>
            <pc:docMk/>
            <pc:sldMk cId="1500198934" sldId="3955"/>
            <ac:spMk id="28" creationId="{CC33ECA2-D164-8914-61FF-171E666E2F30}"/>
          </ac:spMkLst>
        </pc:spChg>
        <pc:spChg chg="add mod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1" creationId="{46180B77-7FE6-28EC-8C28-0ECF859AFCD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4" creationId="{DE148DE1-A7D4-3C25-120D-CB5405B323CE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6" creationId="{41CA9C1D-3E65-43FF-458C-5A1CE6BF10D1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8" creationId="{ACA63FEB-615C-1517-BFA2-E869D9AB9B77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39" creationId="{ECB11A22-FAD2-4F05-41CE-38EAE01E8CC7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0" creationId="{EC099EE1-5723-6BEA-83A8-EDD0A851FFDE}"/>
          </ac:spMkLst>
        </pc:spChg>
        <pc:spChg chg="add mod or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1" creationId="{FE50E1B1-2B1C-EFB0-E496-B3B410996674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2" creationId="{366E3FFE-98B1-5D20-B41D-E62F44A6B905}"/>
          </ac:spMkLst>
        </pc:spChg>
        <pc:spChg chg="add mod topLvl">
          <ac:chgData name="Jan Outters" userId="982e5f66-ab12-4434-91ce-66e94c594c2b" providerId="ADAL" clId="{0FF2A396-69E8-4736-A18A-E16D24FFE5B6}" dt="2024-04-12T14:05:34.025" v="2053" actId="165"/>
          <ac:spMkLst>
            <pc:docMk/>
            <pc:sldMk cId="1500198934" sldId="3955"/>
            <ac:spMk id="43" creationId="{D789FE79-16E0-DFD9-B93C-B21F655B2287}"/>
          </ac:spMkLst>
        </pc:spChg>
        <pc:spChg chg="add mod">
          <ac:chgData name="Jan Outters" userId="982e5f66-ab12-4434-91ce-66e94c594c2b" providerId="ADAL" clId="{0FF2A396-69E8-4736-A18A-E16D24FFE5B6}" dt="2024-04-12T08:27:41.230" v="1543" actId="1076"/>
          <ac:spMkLst>
            <pc:docMk/>
            <pc:sldMk cId="1500198934" sldId="3955"/>
            <ac:spMk id="46" creationId="{F6B630A6-8034-1AA9-965E-C913593F6A44}"/>
          </ac:spMkLst>
        </pc:spChg>
        <pc:spChg chg="add del mod">
          <ac:chgData name="Jan Outters" userId="982e5f66-ab12-4434-91ce-66e94c594c2b" providerId="ADAL" clId="{0FF2A396-69E8-4736-A18A-E16D24FFE5B6}" dt="2024-04-12T08:10:31.548" v="1403" actId="478"/>
          <ac:spMkLst>
            <pc:docMk/>
            <pc:sldMk cId="1500198934" sldId="3955"/>
            <ac:spMk id="47" creationId="{E353FCAF-4EB2-8D56-A281-70841A1E569E}"/>
          </ac:spMkLst>
        </pc:spChg>
        <pc:spChg chg="add del mod">
          <ac:chgData name="Jan Outters" userId="982e5f66-ab12-4434-91ce-66e94c594c2b" providerId="ADAL" clId="{0FF2A396-69E8-4736-A18A-E16D24FFE5B6}" dt="2024-04-12T08:10:35.472" v="1404" actId="478"/>
          <ac:spMkLst>
            <pc:docMk/>
            <pc:sldMk cId="1500198934" sldId="3955"/>
            <ac:spMk id="48" creationId="{3109ADF7-9774-4872-14E7-3157BB460FEF}"/>
          </ac:spMkLst>
        </pc:spChg>
        <pc:spChg chg="add mod">
          <ac:chgData name="Jan Outters" userId="982e5f66-ab12-4434-91ce-66e94c594c2b" providerId="ADAL" clId="{0FF2A396-69E8-4736-A18A-E16D24FFE5B6}" dt="2024-04-12T08:44:40.083" v="1848" actId="20577"/>
          <ac:spMkLst>
            <pc:docMk/>
            <pc:sldMk cId="1500198934" sldId="3955"/>
            <ac:spMk id="68" creationId="{C446208F-5DD1-605F-FD8F-CE18DED760AE}"/>
          </ac:spMkLst>
        </pc:spChg>
        <pc:grpChg chg="add mod topLvl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33" creationId="{A0E968DC-D041-4B73-B3C0-BE5E0F20DF93}"/>
          </ac:grpSpMkLst>
        </pc:grpChg>
        <pc:grpChg chg="add del mod">
          <ac:chgData name="Jan Outters" userId="982e5f66-ab12-4434-91ce-66e94c594c2b" providerId="ADAL" clId="{0FF2A396-69E8-4736-A18A-E16D24FFE5B6}" dt="2024-04-12T14:05:34.025" v="2053" actId="165"/>
          <ac:grpSpMkLst>
            <pc:docMk/>
            <pc:sldMk cId="1500198934" sldId="3955"/>
            <ac:grpSpMk id="44" creationId="{DF252429-65F7-CA14-A70F-4EF4115A5424}"/>
          </ac:grpSpMkLst>
        </pc:grpChg>
        <pc:picChg chg="add del mod">
          <ac:chgData name="Jan Outters" userId="982e5f66-ab12-4434-91ce-66e94c594c2b" providerId="ADAL" clId="{0FF2A396-69E8-4736-A18A-E16D24FFE5B6}" dt="2024-04-11T17:04:21.513" v="694" actId="478"/>
          <ac:picMkLst>
            <pc:docMk/>
            <pc:sldMk cId="1500198934" sldId="3955"/>
            <ac:picMk id="7" creationId="{4D740B90-5C43-CE3F-796A-282A89DBB311}"/>
          </ac:picMkLst>
        </pc:picChg>
        <pc:picChg chg="add del mod">
          <ac:chgData name="Jan Outters" userId="982e5f66-ab12-4434-91ce-66e94c594c2b" providerId="ADAL" clId="{0FF2A396-69E8-4736-A18A-E16D24FFE5B6}" dt="2024-04-11T17:00:52.461" v="559" actId="478"/>
          <ac:picMkLst>
            <pc:docMk/>
            <pc:sldMk cId="1500198934" sldId="3955"/>
            <ac:picMk id="30" creationId="{923760DE-32EA-065E-0607-D5400C5A7DAE}"/>
          </ac:picMkLst>
        </pc:picChg>
        <pc:picChg chg="add mod">
          <ac:chgData name="Jan Outters" userId="982e5f66-ab12-4434-91ce-66e94c594c2b" providerId="ADAL" clId="{0FF2A396-69E8-4736-A18A-E16D24FFE5B6}" dt="2024-04-12T14:05:34.025" v="2053" actId="165"/>
          <ac:picMkLst>
            <pc:docMk/>
            <pc:sldMk cId="1500198934" sldId="3955"/>
            <ac:picMk id="32" creationId="{9F673291-6D3C-41BC-667D-F51FDBDD55C8}"/>
          </ac:picMkLst>
        </pc:pic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0" creationId="{DDA36EA3-9A3A-30C8-6D02-90E9EFFE01F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4" creationId="{C338C53E-D146-56A2-6332-C70DA4C7ECBD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7" creationId="{1F8FA3F6-8389-554D-A869-D001632C09D6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19" creationId="{CE9E0D9B-69D3-DE54-E5E5-40F78BCDC26A}"/>
          </ac:cxnSpMkLst>
        </pc:cxnChg>
        <pc:cxnChg chg="add mod or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0" creationId="{340E7F2D-0ABC-810A-8C98-EFDEB28D8BBB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2" creationId="{11E9B696-F386-FE6D-E544-03989D83C9E9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29" creationId="{8F16F5DE-BF27-5CD5-AC28-7AAEF7CB3C2A}"/>
          </ac:cxnSpMkLst>
        </pc:cxnChg>
        <pc:cxnChg chg="add mod topLvl">
          <ac:chgData name="Jan Outters" userId="982e5f66-ab12-4434-91ce-66e94c594c2b" providerId="ADAL" clId="{0FF2A396-69E8-4736-A18A-E16D24FFE5B6}" dt="2024-04-12T14:05:34.025" v="2053" actId="165"/>
          <ac:cxnSpMkLst>
            <pc:docMk/>
            <pc:sldMk cId="1500198934" sldId="3955"/>
            <ac:cxnSpMk id="35" creationId="{1CE61594-2ACC-4BD3-8733-79444D8D130C}"/>
          </ac:cxnSpMkLst>
        </pc:cxnChg>
        <pc:cxnChg chg="add del mod">
          <ac:chgData name="Jan Outters" userId="982e5f66-ab12-4434-91ce-66e94c594c2b" providerId="ADAL" clId="{0FF2A396-69E8-4736-A18A-E16D24FFE5B6}" dt="2024-04-12T08:16:41.748" v="1491" actId="478"/>
          <ac:cxnSpMkLst>
            <pc:docMk/>
            <pc:sldMk cId="1500198934" sldId="3955"/>
            <ac:cxnSpMk id="37" creationId="{DB7439DE-9E01-6775-A8D4-8EAF20B3AB3B}"/>
          </ac:cxnSpMkLst>
        </pc:cxnChg>
        <pc:cxnChg chg="add mod">
          <ac:chgData name="Jan Outters" userId="982e5f66-ab12-4434-91ce-66e94c594c2b" providerId="ADAL" clId="{0FF2A396-69E8-4736-A18A-E16D24FFE5B6}" dt="2024-04-12T08:25:31.906" v="1536" actId="1076"/>
          <ac:cxnSpMkLst>
            <pc:docMk/>
            <pc:sldMk cId="1500198934" sldId="3955"/>
            <ac:cxnSpMk id="58" creationId="{DA882C89-DAA7-BBAF-0FA9-A3EA1DA25C93}"/>
          </ac:cxnSpMkLst>
        </pc:cxnChg>
        <pc:cxnChg chg="add mod">
          <ac:chgData name="Jan Outters" userId="982e5f66-ab12-4434-91ce-66e94c594c2b" providerId="ADAL" clId="{0FF2A396-69E8-4736-A18A-E16D24FFE5B6}" dt="2024-04-12T08:25:11.113" v="1534" actId="1076"/>
          <ac:cxnSpMkLst>
            <pc:docMk/>
            <pc:sldMk cId="1500198934" sldId="3955"/>
            <ac:cxnSpMk id="65" creationId="{19447706-C71C-BBF8-B118-BD0F5E7C2A7F}"/>
          </ac:cxnSpMkLst>
        </pc:cxnChg>
      </pc:sldChg>
      <pc:sldChg chg="new del">
        <pc:chgData name="Jan Outters" userId="982e5f66-ab12-4434-91ce-66e94c594c2b" providerId="ADAL" clId="{0FF2A396-69E8-4736-A18A-E16D24FFE5B6}" dt="2024-04-11T17:14:16.140" v="1158" actId="2696"/>
        <pc:sldMkLst>
          <pc:docMk/>
          <pc:sldMk cId="3310311162" sldId="3956"/>
        </pc:sldMkLst>
      </pc:sldChg>
      <pc:sldChg chg="addSp delSp modSp new mod modClrScheme chgLayout">
        <pc:chgData name="Jan Outters" userId="982e5f66-ab12-4434-91ce-66e94c594c2b" providerId="ADAL" clId="{0FF2A396-69E8-4736-A18A-E16D24FFE5B6}" dt="2024-04-12T14:07:36.239" v="2065" actId="20577"/>
        <pc:sldMkLst>
          <pc:docMk/>
          <pc:sldMk cId="857428397" sldId="3957"/>
        </pc:sldMkLst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2" creationId="{7E8D48AB-FA02-DA20-55E7-334A94671F4B}"/>
          </ac:spMkLst>
        </pc:spChg>
        <pc:spChg chg="del mod ord">
          <ac:chgData name="Jan Outters" userId="982e5f66-ab12-4434-91ce-66e94c594c2b" providerId="ADAL" clId="{0FF2A396-69E8-4736-A18A-E16D24FFE5B6}" dt="2024-04-11T16:45:15.570" v="66" actId="700"/>
          <ac:spMkLst>
            <pc:docMk/>
            <pc:sldMk cId="857428397" sldId="3957"/>
            <ac:spMk id="3" creationId="{F0840786-786D-BDD4-05C4-F3E167A07C91}"/>
          </ac:spMkLst>
        </pc:spChg>
        <pc:spChg chg="add mod ord">
          <ac:chgData name="Jan Outters" userId="982e5f66-ab12-4434-91ce-66e94c594c2b" providerId="ADAL" clId="{0FF2A396-69E8-4736-A18A-E16D24FFE5B6}" dt="2024-04-12T14:07:36.239" v="2065" actId="20577"/>
          <ac:spMkLst>
            <pc:docMk/>
            <pc:sldMk cId="857428397" sldId="3957"/>
            <ac:spMk id="4" creationId="{FF29A036-05AF-FBCF-7926-BBF2A0187E18}"/>
          </ac:spMkLst>
        </pc:spChg>
        <pc:spChg chg="add del mod ord">
          <ac:chgData name="Jan Outters" userId="982e5f66-ab12-4434-91ce-66e94c594c2b" providerId="ADAL" clId="{0FF2A396-69E8-4736-A18A-E16D24FFE5B6}" dt="2024-04-11T16:45:23.665" v="69" actId="478"/>
          <ac:spMkLst>
            <pc:docMk/>
            <pc:sldMk cId="857428397" sldId="3957"/>
            <ac:spMk id="5" creationId="{5A18C4AD-EC85-E5B5-319B-B7964C73AC52}"/>
          </ac:spMkLst>
        </pc:spChg>
        <pc:spChg chg="add del mod">
          <ac:chgData name="Jan Outters" userId="982e5f66-ab12-4434-91ce-66e94c594c2b" providerId="ADAL" clId="{0FF2A396-69E8-4736-A18A-E16D24FFE5B6}" dt="2024-04-12T08:04:30.460" v="1318" actId="1076"/>
          <ac:spMkLst>
            <pc:docMk/>
            <pc:sldMk cId="857428397" sldId="3957"/>
            <ac:spMk id="7" creationId="{1F6175F9-EA08-5AAE-9E8B-95006328839E}"/>
          </ac:spMkLst>
        </pc:spChg>
        <pc:spChg chg="add mod">
          <ac:chgData name="Jan Outters" userId="982e5f66-ab12-4434-91ce-66e94c594c2b" providerId="ADAL" clId="{0FF2A396-69E8-4736-A18A-E16D24FFE5B6}" dt="2024-04-12T08:04:26.960" v="1317" actId="108"/>
          <ac:spMkLst>
            <pc:docMk/>
            <pc:sldMk cId="857428397" sldId="3957"/>
            <ac:spMk id="8" creationId="{A9D9F724-A1A6-0AF9-F652-807740F98E58}"/>
          </ac:spMkLst>
        </pc:spChg>
        <pc:picChg chg="add mod">
          <ac:chgData name="Jan Outters" userId="982e5f66-ab12-4434-91ce-66e94c594c2b" providerId="ADAL" clId="{0FF2A396-69E8-4736-A18A-E16D24FFE5B6}" dt="2024-04-11T16:45:39.075" v="76" actId="14100"/>
          <ac:picMkLst>
            <pc:docMk/>
            <pc:sldMk cId="857428397" sldId="3957"/>
            <ac:picMk id="6" creationId="{F25CC300-5466-3C6E-01DE-EE5675213330}"/>
          </ac:picMkLst>
        </pc:picChg>
      </pc:sldChg>
      <pc:sldChg chg="new del">
        <pc:chgData name="Jan Outters" userId="982e5f66-ab12-4434-91ce-66e94c594c2b" providerId="ADAL" clId="{0FF2A396-69E8-4736-A18A-E16D24FFE5B6}" dt="2024-04-11T17:07:49.740" v="848" actId="2696"/>
        <pc:sldMkLst>
          <pc:docMk/>
          <pc:sldMk cId="1166022577" sldId="3958"/>
        </pc:sldMkLst>
      </pc:sldChg>
      <pc:sldChg chg="addSp delSp modSp add mod">
        <pc:chgData name="Jan Outters" userId="982e5f66-ab12-4434-91ce-66e94c594c2b" providerId="ADAL" clId="{0FF2A396-69E8-4736-A18A-E16D24FFE5B6}" dt="2024-04-12T14:07:27.032" v="2064" actId="20577"/>
        <pc:sldMkLst>
          <pc:docMk/>
          <pc:sldMk cId="1333831980" sldId="3959"/>
        </pc:sldMkLst>
        <pc:spChg chg="add mod">
          <ac:chgData name="Jan Outters" userId="982e5f66-ab12-4434-91ce-66e94c594c2b" providerId="ADAL" clId="{0FF2A396-69E8-4736-A18A-E16D24FFE5B6}" dt="2024-04-11T16:47:49.586" v="113" actId="14100"/>
          <ac:spMkLst>
            <pc:docMk/>
            <pc:sldMk cId="1333831980" sldId="3959"/>
            <ac:spMk id="2" creationId="{F240AEA5-B696-18CD-964A-64FEF22B35F7}"/>
          </ac:spMkLst>
        </pc:spChg>
        <pc:spChg chg="mod">
          <ac:chgData name="Jan Outters" userId="982e5f66-ab12-4434-91ce-66e94c594c2b" providerId="ADAL" clId="{0FF2A396-69E8-4736-A18A-E16D24FFE5B6}" dt="2024-04-12T14:07:27.032" v="2064" actId="20577"/>
          <ac:spMkLst>
            <pc:docMk/>
            <pc:sldMk cId="1333831980" sldId="3959"/>
            <ac:spMk id="4" creationId="{CEDE76EF-496D-9B14-A9B3-5A12953BFA01}"/>
          </ac:spMkLst>
        </pc:spChg>
        <pc:spChg chg="add mod">
          <ac:chgData name="Jan Outters" userId="982e5f66-ab12-4434-91ce-66e94c594c2b" providerId="ADAL" clId="{0FF2A396-69E8-4736-A18A-E16D24FFE5B6}" dt="2024-04-11T16:50:16.090" v="226" actId="20577"/>
          <ac:spMkLst>
            <pc:docMk/>
            <pc:sldMk cId="1333831980" sldId="3959"/>
            <ac:spMk id="9" creationId="{4F954E2A-14BD-1AE6-EEA8-838682C09D55}"/>
          </ac:spMkLst>
        </pc:spChg>
        <pc:spChg chg="add mod">
          <ac:chgData name="Jan Outters" userId="982e5f66-ab12-4434-91ce-66e94c594c2b" providerId="ADAL" clId="{0FF2A396-69E8-4736-A18A-E16D24FFE5B6}" dt="2024-04-11T16:49:19.760" v="167" actId="208"/>
          <ac:spMkLst>
            <pc:docMk/>
            <pc:sldMk cId="1333831980" sldId="3959"/>
            <ac:spMk id="10" creationId="{6C7658FE-0925-9ADF-0FAB-FA3055FB0151}"/>
          </ac:spMkLst>
        </pc:spChg>
        <pc:spChg chg="add del">
          <ac:chgData name="Jan Outters" userId="982e5f66-ab12-4434-91ce-66e94c594c2b" providerId="ADAL" clId="{0FF2A396-69E8-4736-A18A-E16D24FFE5B6}" dt="2024-04-11T16:49:33.415" v="169" actId="478"/>
          <ac:spMkLst>
            <pc:docMk/>
            <pc:sldMk cId="1333831980" sldId="3959"/>
            <ac:spMk id="11" creationId="{B28955BF-5C19-0366-4A33-35DCB97553C4}"/>
          </ac:spMkLst>
        </pc:spChg>
        <pc:spChg chg="add mod">
          <ac:chgData name="Jan Outters" userId="982e5f66-ab12-4434-91ce-66e94c594c2b" providerId="ADAL" clId="{0FF2A396-69E8-4736-A18A-E16D24FFE5B6}" dt="2024-04-12T08:36:11.237" v="1600" actId="207"/>
          <ac:spMkLst>
            <pc:docMk/>
            <pc:sldMk cId="1333831980" sldId="3959"/>
            <ac:spMk id="13" creationId="{93CA587D-B63D-CAB9-E64C-B98297C0E79C}"/>
          </ac:spMkLst>
        </pc:spChg>
        <pc:cxnChg chg="add mod">
          <ac:chgData name="Jan Outters" userId="982e5f66-ab12-4434-91ce-66e94c594c2b" providerId="ADAL" clId="{0FF2A396-69E8-4736-A18A-E16D24FFE5B6}" dt="2024-04-11T16:48:08.465" v="117" actId="1582"/>
          <ac:cxnSpMkLst>
            <pc:docMk/>
            <pc:sldMk cId="1333831980" sldId="3959"/>
            <ac:cxnSpMk id="5" creationId="{46123A0C-A2FF-A7A9-2DE0-CD829C239B2B}"/>
          </ac:cxnSpMkLst>
        </pc:cxnChg>
        <pc:cxnChg chg="add mod">
          <ac:chgData name="Jan Outters" userId="982e5f66-ab12-4434-91ce-66e94c594c2b" providerId="ADAL" clId="{0FF2A396-69E8-4736-A18A-E16D24FFE5B6}" dt="2024-04-11T17:14:35.031" v="1161" actId="14100"/>
          <ac:cxnSpMkLst>
            <pc:docMk/>
            <pc:sldMk cId="1333831980" sldId="3959"/>
            <ac:cxnSpMk id="12" creationId="{6404CBCB-1548-4AFB-05A9-A900571F9557}"/>
          </ac:cxnSpMkLst>
        </pc:cxnChg>
      </pc:sldChg>
      <pc:sldChg chg="modSp new del mod">
        <pc:chgData name="Jan Outters" userId="982e5f66-ab12-4434-91ce-66e94c594c2b" providerId="ADAL" clId="{0FF2A396-69E8-4736-A18A-E16D24FFE5B6}" dt="2024-04-11T17:08:36.387" v="876" actId="47"/>
        <pc:sldMkLst>
          <pc:docMk/>
          <pc:sldMk cId="288061815" sldId="3960"/>
        </pc:sldMkLst>
        <pc:spChg chg="mod">
          <ac:chgData name="Jan Outters" userId="982e5f66-ab12-4434-91ce-66e94c594c2b" providerId="ADAL" clId="{0FF2A396-69E8-4736-A18A-E16D24FFE5B6}" dt="2024-04-11T17:08:13.264" v="874" actId="20577"/>
          <ac:spMkLst>
            <pc:docMk/>
            <pc:sldMk cId="288061815" sldId="3960"/>
            <ac:spMk id="2" creationId="{9931AA8C-27E9-C570-32A1-A7FE067751AA}"/>
          </ac:spMkLst>
        </pc:spChg>
      </pc:sldChg>
      <pc:sldChg chg="addSp delSp modSp add mod">
        <pc:chgData name="Jan Outters" userId="982e5f66-ab12-4434-91ce-66e94c594c2b" providerId="ADAL" clId="{0FF2A396-69E8-4736-A18A-E16D24FFE5B6}" dt="2024-04-12T14:07:03.840" v="2062" actId="20577"/>
        <pc:sldMkLst>
          <pc:docMk/>
          <pc:sldMk cId="511136000" sldId="3961"/>
        </pc:sldMkLst>
        <pc:spChg chg="add mod">
          <ac:chgData name="Jan Outters" userId="982e5f66-ab12-4434-91ce-66e94c594c2b" providerId="ADAL" clId="{0FF2A396-69E8-4736-A18A-E16D24FFE5B6}" dt="2024-04-12T08:39:08.445" v="1796" actId="1076"/>
          <ac:spMkLst>
            <pc:docMk/>
            <pc:sldMk cId="511136000" sldId="3961"/>
            <ac:spMk id="3" creationId="{F4092F95-5E3D-C0DB-D616-7AF034F37BDE}"/>
          </ac:spMkLst>
        </pc:spChg>
        <pc:spChg chg="mod">
          <ac:chgData name="Jan Outters" userId="982e5f66-ab12-4434-91ce-66e94c594c2b" providerId="ADAL" clId="{0FF2A396-69E8-4736-A18A-E16D24FFE5B6}" dt="2024-04-12T14:07:03.840" v="2062" actId="20577"/>
          <ac:spMkLst>
            <pc:docMk/>
            <pc:sldMk cId="511136000" sldId="3961"/>
            <ac:spMk id="4" creationId="{B71E7AC6-09EF-56C1-D5F0-DDE15F312264}"/>
          </ac:spMkLst>
        </pc:spChg>
        <pc:spChg chg="add mod">
          <ac:chgData name="Jan Outters" userId="982e5f66-ab12-4434-91ce-66e94c594c2b" providerId="ADAL" clId="{0FF2A396-69E8-4736-A18A-E16D24FFE5B6}" dt="2024-04-12T14:03:56.293" v="2048" actId="1037"/>
          <ac:spMkLst>
            <pc:docMk/>
            <pc:sldMk cId="511136000" sldId="3961"/>
            <ac:spMk id="8" creationId="{B47961C9-0E8F-1152-9151-810F911F9841}"/>
          </ac:spMkLst>
        </pc:spChg>
        <pc:spChg chg="add mod">
          <ac:chgData name="Jan Outters" userId="982e5f66-ab12-4434-91ce-66e94c594c2b" providerId="ADAL" clId="{0FF2A396-69E8-4736-A18A-E16D24FFE5B6}" dt="2024-04-12T08:50:12.450" v="1877" actId="108"/>
          <ac:spMkLst>
            <pc:docMk/>
            <pc:sldMk cId="511136000" sldId="3961"/>
            <ac:spMk id="11" creationId="{234FBA58-F6B3-52C4-2AAE-F9303278006D}"/>
          </ac:spMkLst>
        </pc:spChg>
        <pc:spChg chg="del mod">
          <ac:chgData name="Jan Outters" userId="982e5f66-ab12-4434-91ce-66e94c594c2b" providerId="ADAL" clId="{0FF2A396-69E8-4736-A18A-E16D24FFE5B6}" dt="2024-04-11T17:09:14.853" v="885" actId="478"/>
          <ac:spMkLst>
            <pc:docMk/>
            <pc:sldMk cId="511136000" sldId="3961"/>
            <ac:spMk id="13" creationId="{0D18AF24-78A2-191B-01CC-CBAB6EAB223B}"/>
          </ac:spMkLst>
        </pc:spChg>
      </pc:sldChg>
      <pc:sldChg chg="addSp delSp modSp add del mod ord modShow">
        <pc:chgData name="Jan Outters" userId="982e5f66-ab12-4434-91ce-66e94c594c2b" providerId="ADAL" clId="{0FF2A396-69E8-4736-A18A-E16D24FFE5B6}" dt="2024-04-12T14:06:46.372" v="2061" actId="47"/>
        <pc:sldMkLst>
          <pc:docMk/>
          <pc:sldMk cId="951874029" sldId="3962"/>
        </pc:sldMkLst>
        <pc:spChg chg="mod">
          <ac:chgData name="Jan Outters" userId="982e5f66-ab12-4434-91ce-66e94c594c2b" providerId="ADAL" clId="{0FF2A396-69E8-4736-A18A-E16D24FFE5B6}" dt="2024-04-11T17:13:20.752" v="1127" actId="20577"/>
          <ac:spMkLst>
            <pc:docMk/>
            <pc:sldMk cId="951874029" sldId="3962"/>
            <ac:spMk id="4" creationId="{8007E6FB-1A30-41C3-27C9-253550431D56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8" creationId="{0A640E39-3653-AC48-21EB-40E26A2BB9D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1" creationId="{9824F461-7985-2D14-32C8-F39EBBC60BA7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3" creationId="{FE6D81A3-EEEC-7EB0-A6BE-A9C52C6D91AF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6" creationId="{CD2F9E5B-BA7F-1647-3509-40C1FD63F395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18" creationId="{154EE8DB-3AF4-E50A-1265-B30B15A3D813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21" creationId="{80C02C7F-EAE4-514B-8BBF-946BBF0CF4F6}"/>
          </ac:spMkLst>
        </pc:spChg>
        <pc:spChg chg="del mod">
          <ac:chgData name="Jan Outters" userId="982e5f66-ab12-4434-91ce-66e94c594c2b" providerId="ADAL" clId="{0FF2A396-69E8-4736-A18A-E16D24FFE5B6}" dt="2024-04-11T17:10:15.289" v="916" actId="478"/>
          <ac:spMkLst>
            <pc:docMk/>
            <pc:sldMk cId="951874029" sldId="3962"/>
            <ac:spMk id="24" creationId="{966D4B9E-9F56-29F9-F137-83B91E17B5BD}"/>
          </ac:spMkLst>
        </pc:spChg>
        <pc:spChg chg="mod">
          <ac:chgData name="Jan Outters" userId="982e5f66-ab12-4434-91ce-66e94c594c2b" providerId="ADAL" clId="{0FF2A396-69E8-4736-A18A-E16D24FFE5B6}" dt="2024-04-11T17:10:41.675" v="944" actId="20577"/>
          <ac:spMkLst>
            <pc:docMk/>
            <pc:sldMk cId="951874029" sldId="3962"/>
            <ac:spMk id="27" creationId="{0CA968B7-7676-886B-8EEB-EE697536109C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4" creationId="{416C315B-FE6B-7797-FA02-4430F6CE475C}"/>
          </ac:spMkLst>
        </pc:spChg>
        <pc:spChg chg="mod">
          <ac:chgData name="Jan Outters" userId="982e5f66-ab12-4434-91ce-66e94c594c2b" providerId="ADAL" clId="{0FF2A396-69E8-4736-A18A-E16D24FFE5B6}" dt="2024-04-11T17:11:04.172" v="952" actId="14100"/>
          <ac:spMkLst>
            <pc:docMk/>
            <pc:sldMk cId="951874029" sldId="3962"/>
            <ac:spMk id="36" creationId="{157A6ACA-4E97-648B-6F07-C83C50F40E56}"/>
          </ac:spMkLst>
        </pc:spChg>
        <pc:spChg chg="mod">
          <ac:chgData name="Jan Outters" userId="982e5f66-ab12-4434-91ce-66e94c594c2b" providerId="ADAL" clId="{0FF2A396-69E8-4736-A18A-E16D24FFE5B6}" dt="2024-04-12T14:03:13.994" v="2041" actId="1076"/>
          <ac:spMkLst>
            <pc:docMk/>
            <pc:sldMk cId="951874029" sldId="3962"/>
            <ac:spMk id="38" creationId="{07108098-41D4-492F-2015-4D418820B3EE}"/>
          </ac:spMkLst>
        </pc:spChg>
        <pc:spChg chg="mod">
          <ac:chgData name="Jan Outters" userId="982e5f66-ab12-4434-91ce-66e94c594c2b" providerId="ADAL" clId="{0FF2A396-69E8-4736-A18A-E16D24FFE5B6}" dt="2024-04-11T17:10:11.161" v="915" actId="1076"/>
          <ac:spMkLst>
            <pc:docMk/>
            <pc:sldMk cId="951874029" sldId="3962"/>
            <ac:spMk id="39" creationId="{977230C5-8C59-D6E7-B772-1AEA9738BFD4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0" creationId="{70499506-5E62-7F48-C8D9-E8137257182A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1" creationId="{F278891F-E0CC-6D06-4819-E8C6950E50CC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2" creationId="{A46507E4-1E65-9C04-961C-40107E463AC1}"/>
          </ac:spMkLst>
        </pc:spChg>
        <pc:spChg chg="del">
          <ac:chgData name="Jan Outters" userId="982e5f66-ab12-4434-91ce-66e94c594c2b" providerId="ADAL" clId="{0FF2A396-69E8-4736-A18A-E16D24FFE5B6}" dt="2024-04-11T17:10:05.284" v="914" actId="478"/>
          <ac:spMkLst>
            <pc:docMk/>
            <pc:sldMk cId="951874029" sldId="3962"/>
            <ac:spMk id="43" creationId="{4FE46DE4-B537-DFAC-F23E-DDD7B8B869CB}"/>
          </ac:spMkLst>
        </pc:spChg>
        <pc:grpChg chg="mod">
          <ac:chgData name="Jan Outters" userId="982e5f66-ab12-4434-91ce-66e94c594c2b" providerId="ADAL" clId="{0FF2A396-69E8-4736-A18A-E16D24FFE5B6}" dt="2024-04-11T17:10:11.161" v="915" actId="1076"/>
          <ac:grpSpMkLst>
            <pc:docMk/>
            <pc:sldMk cId="951874029" sldId="3962"/>
            <ac:grpSpMk id="33" creationId="{A69A8B92-2894-8766-A90A-2D11A329B8D8}"/>
          </ac:grpSpMkLst>
        </pc:grpChg>
        <pc:cxnChg chg="add mod">
          <ac:chgData name="Jan Outters" userId="982e5f66-ab12-4434-91ce-66e94c594c2b" providerId="ADAL" clId="{0FF2A396-69E8-4736-A18A-E16D24FFE5B6}" dt="2024-04-12T14:03:13.994" v="2041" actId="1076"/>
          <ac:cxnSpMkLst>
            <pc:docMk/>
            <pc:sldMk cId="951874029" sldId="3962"/>
            <ac:cxnSpMk id="2" creationId="{757BEC31-A50A-0789-BDA5-CE5A52993537}"/>
          </ac:cxnSpMkLst>
        </pc:cxnChg>
        <pc:cxnChg chg="del mod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0" creationId="{2F5ED107-4072-B02C-9C1E-30F51B8DF7E9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4" creationId="{C9F263F8-1C2D-ADE6-54B1-1D220972D636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7" creationId="{B8992593-82D7-8511-6E27-16C37ED64AFB}"/>
          </ac:cxnSpMkLst>
        </pc:cxnChg>
        <pc:cxnChg chg="del">
          <ac:chgData name="Jan Outters" userId="982e5f66-ab12-4434-91ce-66e94c594c2b" providerId="ADAL" clId="{0FF2A396-69E8-4736-A18A-E16D24FFE5B6}" dt="2024-04-11T17:10:05.284" v="914" actId="478"/>
          <ac:cxnSpMkLst>
            <pc:docMk/>
            <pc:sldMk cId="951874029" sldId="3962"/>
            <ac:cxnSpMk id="19" creationId="{D3763524-1F3E-872F-C9F5-315850A49FB3}"/>
          </ac:cxnSpMkLst>
        </pc:cxnChg>
        <pc:cxnChg chg="del mod">
          <ac:chgData name="Jan Outters" userId="982e5f66-ab12-4434-91ce-66e94c594c2b" providerId="ADAL" clId="{0FF2A396-69E8-4736-A18A-E16D24FFE5B6}" dt="2024-04-11T17:10:15.289" v="916" actId="478"/>
          <ac:cxnSpMkLst>
            <pc:docMk/>
            <pc:sldMk cId="951874029" sldId="3962"/>
            <ac:cxnSpMk id="20" creationId="{211D2736-9CC6-2B03-B026-5BE9855417BA}"/>
          </ac:cxnSpMkLst>
        </pc:cxnChg>
        <pc:cxnChg chg="mod">
          <ac:chgData name="Jan Outters" userId="982e5f66-ab12-4434-91ce-66e94c594c2b" providerId="ADAL" clId="{0FF2A396-69E8-4736-A18A-E16D24FFE5B6}" dt="2024-04-11T17:10:47.815" v="945" actId="14100"/>
          <ac:cxnSpMkLst>
            <pc:docMk/>
            <pc:sldMk cId="951874029" sldId="3962"/>
            <ac:cxnSpMk id="22" creationId="{BD3DEABD-CFA0-2930-B18A-A8F7BD30C47D}"/>
          </ac:cxnSpMkLst>
        </pc:cxnChg>
        <pc:cxnChg chg="del mod">
          <ac:chgData name="Jan Outters" userId="982e5f66-ab12-4434-91ce-66e94c594c2b" providerId="ADAL" clId="{0FF2A396-69E8-4736-A18A-E16D24FFE5B6}" dt="2024-04-11T17:10:49.399" v="946" actId="478"/>
          <ac:cxnSpMkLst>
            <pc:docMk/>
            <pc:sldMk cId="951874029" sldId="3962"/>
            <ac:cxnSpMk id="29" creationId="{E7961C98-5CFD-21BE-8D4A-63ABB8475A70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5" creationId="{9A8637C7-D3C2-2E2E-590E-10867C0DF9CA}"/>
          </ac:cxnSpMkLst>
        </pc:cxnChg>
        <pc:cxnChg chg="mod">
          <ac:chgData name="Jan Outters" userId="982e5f66-ab12-4434-91ce-66e94c594c2b" providerId="ADAL" clId="{0FF2A396-69E8-4736-A18A-E16D24FFE5B6}" dt="2024-04-11T17:10:11.161" v="915" actId="1076"/>
          <ac:cxnSpMkLst>
            <pc:docMk/>
            <pc:sldMk cId="951874029" sldId="3962"/>
            <ac:cxnSpMk id="37" creationId="{8F9F81E0-A155-B03B-789A-D2EB043BA88E}"/>
          </ac:cxnSpMkLst>
        </pc:cxnChg>
      </pc:sldChg>
      <pc:sldChg chg="new del">
        <pc:chgData name="Jan Outters" userId="982e5f66-ab12-4434-91ce-66e94c594c2b" providerId="ADAL" clId="{0FF2A396-69E8-4736-A18A-E16D24FFE5B6}" dt="2024-04-12T08:10:00.543" v="1392" actId="680"/>
        <pc:sldMkLst>
          <pc:docMk/>
          <pc:sldMk cId="937150979" sldId="3963"/>
        </pc:sldMkLst>
      </pc:sldChg>
      <pc:sldChg chg="addSp delSp modSp new mod">
        <pc:chgData name="Jan Outters" userId="982e5f66-ab12-4434-91ce-66e94c594c2b" providerId="ADAL" clId="{0FF2A396-69E8-4736-A18A-E16D24FFE5B6}" dt="2024-04-12T14:06:26.621" v="2060"/>
        <pc:sldMkLst>
          <pc:docMk/>
          <pc:sldMk cId="1210770283" sldId="3963"/>
        </pc:sldMkLst>
        <pc:spChg chg="mod">
          <ac:chgData name="Jan Outters" userId="982e5f66-ab12-4434-91ce-66e94c594c2b" providerId="ADAL" clId="{0FF2A396-69E8-4736-A18A-E16D24FFE5B6}" dt="2024-04-12T12:55:23.568" v="2032" actId="20577"/>
          <ac:spMkLst>
            <pc:docMk/>
            <pc:sldMk cId="1210770283" sldId="3963"/>
            <ac:spMk id="2" creationId="{68AADF03-03F9-71AD-81BB-3D3F4EC79DCD}"/>
          </ac:spMkLst>
        </pc:spChg>
        <pc:spChg chg="del">
          <ac:chgData name="Jan Outters" userId="982e5f66-ab12-4434-91ce-66e94c594c2b" providerId="ADAL" clId="{0FF2A396-69E8-4736-A18A-E16D24FFE5B6}" dt="2024-04-12T08:51:54.702" v="1881" actId="478"/>
          <ac:spMkLst>
            <pc:docMk/>
            <pc:sldMk cId="1210770283" sldId="3963"/>
            <ac:spMk id="3" creationId="{6BB611CA-2B19-0582-1872-172032AEFC4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6" creationId="{2FD93F9A-DC9C-0A99-2812-23FE3C1C4430}"/>
          </ac:spMkLst>
        </pc:spChg>
        <pc:spChg chg="add del mod">
          <ac:chgData name="Jan Outters" userId="982e5f66-ab12-4434-91ce-66e94c594c2b" providerId="ADAL" clId="{0FF2A396-69E8-4736-A18A-E16D24FFE5B6}" dt="2024-04-12T14:05:58.228" v="2056" actId="478"/>
          <ac:spMkLst>
            <pc:docMk/>
            <pc:sldMk cId="1210770283" sldId="3963"/>
            <ac:spMk id="8" creationId="{40D8B2AB-4D94-EC83-8D9C-DAB25CE1C5C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9" creationId="{DF74DD71-35A5-BE2B-DD20-77592C0B1FE5}"/>
          </ac:spMkLst>
        </pc:spChg>
        <pc:spChg chg="mod">
          <ac:chgData name="Jan Outters" userId="982e5f66-ab12-4434-91ce-66e94c594c2b" providerId="ADAL" clId="{0FF2A396-69E8-4736-A18A-E16D24FFE5B6}" dt="2024-04-12T14:05:44.006" v="2054"/>
          <ac:spMkLst>
            <pc:docMk/>
            <pc:sldMk cId="1210770283" sldId="3963"/>
            <ac:spMk id="12" creationId="{639BAB6A-94BA-2413-5764-14E0F5109432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4" creationId="{4E1FA6C9-E5BB-20F6-2E5B-D4DAAB08432D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6" creationId="{ED7CA646-56EA-75D6-F84A-29D8DC7467FE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7" creationId="{748EB489-4053-12AA-3FB8-98AA3BC5F557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8" creationId="{E097C2C2-E49A-A520-7639-07BA3A43209F}"/>
          </ac:spMkLst>
        </pc:spChg>
        <pc:spChg chg="add mod">
          <ac:chgData name="Jan Outters" userId="982e5f66-ab12-4434-91ce-66e94c594c2b" providerId="ADAL" clId="{0FF2A396-69E8-4736-A18A-E16D24FFE5B6}" dt="2024-04-12T14:06:09.366" v="2059" actId="1076"/>
          <ac:spMkLst>
            <pc:docMk/>
            <pc:sldMk cId="1210770283" sldId="3963"/>
            <ac:spMk id="19" creationId="{6F910CC0-2922-7FA0-53D4-971689FB9150}"/>
          </ac:spMkLst>
        </pc:spChg>
        <pc:spChg chg="add mod">
          <ac:chgData name="Jan Outters" userId="982e5f66-ab12-4434-91ce-66e94c594c2b" providerId="ADAL" clId="{0FF2A396-69E8-4736-A18A-E16D24FFE5B6}" dt="2024-04-12T14:06:26.621" v="2060"/>
          <ac:spMkLst>
            <pc:docMk/>
            <pc:sldMk cId="1210770283" sldId="3963"/>
            <ac:spMk id="23" creationId="{8211D2AE-D092-C9BC-F7CE-2F6BF357AC39}"/>
          </ac:spMkLst>
        </pc:spChg>
        <pc:grpChg chg="add mod">
          <ac:chgData name="Jan Outters" userId="982e5f66-ab12-4434-91ce-66e94c594c2b" providerId="ADAL" clId="{0FF2A396-69E8-4736-A18A-E16D24FFE5B6}" dt="2024-04-12T14:06:09.366" v="2059" actId="1076"/>
          <ac:grpSpMkLst>
            <pc:docMk/>
            <pc:sldMk cId="1210770283" sldId="3963"/>
            <ac:grpSpMk id="11" creationId="{DE30AABF-E2A9-26B8-B78D-8FDEAAF24F98}"/>
          </ac:grpSpMkLst>
        </pc:grpChg>
        <pc:picChg chg="add mod">
          <ac:chgData name="Jan Outters" userId="982e5f66-ab12-4434-91ce-66e94c594c2b" providerId="ADAL" clId="{0FF2A396-69E8-4736-A18A-E16D24FFE5B6}" dt="2024-04-12T12:57:34.992" v="2036" actId="1038"/>
          <ac:picMkLst>
            <pc:docMk/>
            <pc:sldMk cId="1210770283" sldId="3963"/>
            <ac:picMk id="3" creationId="{6692ABDD-4A4F-0771-BDF0-E0FEF3A9560B}"/>
          </ac:picMkLst>
        </pc:picChg>
        <pc:picChg chg="add del mod">
          <ac:chgData name="Jan Outters" userId="982e5f66-ab12-4434-91ce-66e94c594c2b" providerId="ADAL" clId="{0FF2A396-69E8-4736-A18A-E16D24FFE5B6}" dt="2024-04-12T14:05:21.644" v="2052" actId="478"/>
          <ac:picMkLst>
            <pc:docMk/>
            <pc:sldMk cId="1210770283" sldId="3963"/>
            <ac:picMk id="4" creationId="{D6B0162D-DC4C-A39E-FC58-E87BB9F38E72}"/>
          </ac:picMkLst>
        </pc:picChg>
        <pc:picChg chg="mod">
          <ac:chgData name="Jan Outters" userId="982e5f66-ab12-4434-91ce-66e94c594c2b" providerId="ADAL" clId="{0FF2A396-69E8-4736-A18A-E16D24FFE5B6}" dt="2024-04-12T14:05:44.006" v="2054"/>
          <ac:picMkLst>
            <pc:docMk/>
            <pc:sldMk cId="1210770283" sldId="3963"/>
            <ac:picMk id="13" creationId="{FCC5F06D-2F03-6CB1-737C-0F38A30961EF}"/>
          </ac:picMkLst>
        </pc:picChg>
        <pc:cxnChg chg="add del mod">
          <ac:chgData name="Jan Outters" userId="982e5f66-ab12-4434-91ce-66e94c594c2b" providerId="ADAL" clId="{0FF2A396-69E8-4736-A18A-E16D24FFE5B6}" dt="2024-04-12T14:05:51.315" v="2055" actId="478"/>
          <ac:cxnSpMkLst>
            <pc:docMk/>
            <pc:sldMk cId="1210770283" sldId="3963"/>
            <ac:cxnSpMk id="5" creationId="{CBE81954-7936-4D00-3971-CF9423707198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7" creationId="{91A3349C-3C45-61E2-2411-4EDE34CB6198}"/>
          </ac:cxnSpMkLst>
        </pc:cxnChg>
        <pc:cxnChg chg="add del mod">
          <ac:chgData name="Jan Outters" userId="982e5f66-ab12-4434-91ce-66e94c594c2b" providerId="ADAL" clId="{0FF2A396-69E8-4736-A18A-E16D24FFE5B6}" dt="2024-04-12T14:06:02.577" v="2058" actId="478"/>
          <ac:cxnSpMkLst>
            <pc:docMk/>
            <pc:sldMk cId="1210770283" sldId="3963"/>
            <ac:cxnSpMk id="10" creationId="{43D2D9BD-44AE-7B20-0038-F13DE58AF0F9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15" creationId="{A11B5261-7A3F-E730-40D0-DEB727CC0177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0" creationId="{8ADA721C-6FC7-5E34-0C47-8D1C072A587E}"/>
          </ac:cxnSpMkLst>
        </pc:cxnChg>
        <pc:cxnChg chg="add mod">
          <ac:chgData name="Jan Outters" userId="982e5f66-ab12-4434-91ce-66e94c594c2b" providerId="ADAL" clId="{0FF2A396-69E8-4736-A18A-E16D24FFE5B6}" dt="2024-04-12T14:06:09.366" v="2059" actId="1076"/>
          <ac:cxnSpMkLst>
            <pc:docMk/>
            <pc:sldMk cId="1210770283" sldId="3963"/>
            <ac:cxnSpMk id="21" creationId="{115F914D-428A-4CB7-502B-E087C2AEAE0A}"/>
          </ac:cxnSpMkLst>
        </pc:cxnChg>
      </pc:sldChg>
    </pc:docChg>
  </pc:docChgLst>
  <pc:docChgLst>
    <pc:chgData name="poets" userId="S::poets_ikt.uni-hannover.de#ext#@sennheiseroffice365.onmicrosoft.com::a8883cd8-6623-4595-8450-b3127fbde534" providerId="AD" clId="Web-{10B4F8C9-E32B-E3CA-74F7-C78B5DC33FA8}"/>
    <pc:docChg chg="modSld">
      <pc:chgData name="poets" userId="S::poets_ikt.uni-hannover.de#ext#@sennheiseroffice365.onmicrosoft.com::a8883cd8-6623-4595-8450-b3127fbde534" providerId="AD" clId="Web-{10B4F8C9-E32B-E3CA-74F7-C78B5DC33FA8}" dt="2024-04-16T09:21:49.131" v="2" actId="20577"/>
      <pc:docMkLst>
        <pc:docMk/>
      </pc:docMkLst>
      <pc:sldChg chg="modSp">
        <pc:chgData name="poets" userId="S::poets_ikt.uni-hannover.de#ext#@sennheiseroffice365.onmicrosoft.com::a8883cd8-6623-4595-8450-b3127fbde534" providerId="AD" clId="Web-{10B4F8C9-E32B-E3CA-74F7-C78B5DC33FA8}" dt="2024-04-16T09:21:49.131" v="2" actId="20577"/>
        <pc:sldMkLst>
          <pc:docMk/>
          <pc:sldMk cId="664500446" sldId="3956"/>
        </pc:sldMkLst>
        <pc:spChg chg="mod">
          <ac:chgData name="poets" userId="S::poets_ikt.uni-hannover.de#ext#@sennheiseroffice365.onmicrosoft.com::a8883cd8-6623-4595-8450-b3127fbde534" providerId="AD" clId="Web-{10B4F8C9-E32B-E3CA-74F7-C78B5DC33FA8}" dt="2024-04-16T09:21:49.131" v="2" actId="20577"/>
          <ac:spMkLst>
            <pc:docMk/>
            <pc:sldMk cId="664500446" sldId="3956"/>
            <ac:spMk id="3" creationId="{1B9D9CDF-8C82-37C5-98C9-9D1804EA8E1D}"/>
          </ac:spMkLst>
        </pc:spChg>
      </pc:sldChg>
    </pc:docChg>
  </pc:docChgLst>
  <pc:docChgLst>
    <pc:chgData name="Pilz, Jens" userId="a79b0b12-e5af-47c0-92b3-51b0eede5b0a" providerId="ADAL" clId="{0461E9F6-6758-47A9-B13A-CF36527FBEB5}"/>
    <pc:docChg chg="custSel delSld modSld">
      <pc:chgData name="Pilz, Jens" userId="a79b0b12-e5af-47c0-92b3-51b0eede5b0a" providerId="ADAL" clId="{0461E9F6-6758-47A9-B13A-CF36527FBEB5}" dt="2024-04-19T07:49:16.677" v="40" actId="20577"/>
      <pc:docMkLst>
        <pc:docMk/>
      </pc:docMkLst>
      <pc:sldChg chg="modSp mod">
        <pc:chgData name="Pilz, Jens" userId="a79b0b12-e5af-47c0-92b3-51b0eede5b0a" providerId="ADAL" clId="{0461E9F6-6758-47A9-B13A-CF36527FBEB5}" dt="2024-04-17T12:03:41.141" v="8" actId="20577"/>
        <pc:sldMkLst>
          <pc:docMk/>
          <pc:sldMk cId="2933672463" sldId="3954"/>
        </pc:sldMkLst>
        <pc:spChg chg="mod">
          <ac:chgData name="Pilz, Jens" userId="a79b0b12-e5af-47c0-92b3-51b0eede5b0a" providerId="ADAL" clId="{0461E9F6-6758-47A9-B13A-CF36527FBEB5}" dt="2024-04-17T12:03:41.141" v="8" actId="20577"/>
          <ac:spMkLst>
            <pc:docMk/>
            <pc:sldMk cId="2933672463" sldId="3954"/>
            <ac:spMk id="2" creationId="{32D4B84C-43EF-0602-BA32-8BB9D0C4DD28}"/>
          </ac:spMkLst>
        </pc:spChg>
      </pc:sldChg>
      <pc:sldChg chg="del">
        <pc:chgData name="Pilz, Jens" userId="a79b0b12-e5af-47c0-92b3-51b0eede5b0a" providerId="ADAL" clId="{0461E9F6-6758-47A9-B13A-CF36527FBEB5}" dt="2024-04-17T12:04:53.189" v="24" actId="47"/>
        <pc:sldMkLst>
          <pc:docMk/>
          <pc:sldMk cId="2812643927" sldId="3955"/>
        </pc:sldMkLst>
      </pc:sldChg>
      <pc:sldChg chg="del">
        <pc:chgData name="Pilz, Jens" userId="a79b0b12-e5af-47c0-92b3-51b0eede5b0a" providerId="ADAL" clId="{0461E9F6-6758-47A9-B13A-CF36527FBEB5}" dt="2024-04-17T12:04:53.189" v="24" actId="47"/>
        <pc:sldMkLst>
          <pc:docMk/>
          <pc:sldMk cId="664500446" sldId="3956"/>
        </pc:sldMkLst>
      </pc:sldChg>
      <pc:sldChg chg="del">
        <pc:chgData name="Pilz, Jens" userId="a79b0b12-e5af-47c0-92b3-51b0eede5b0a" providerId="ADAL" clId="{0461E9F6-6758-47A9-B13A-CF36527FBEB5}" dt="2024-04-17T12:04:53.189" v="24" actId="47"/>
        <pc:sldMkLst>
          <pc:docMk/>
          <pc:sldMk cId="1716921193" sldId="3957"/>
        </pc:sldMkLst>
      </pc:sldChg>
      <pc:sldChg chg="addSp delSp modSp mod">
        <pc:chgData name="Pilz, Jens" userId="a79b0b12-e5af-47c0-92b3-51b0eede5b0a" providerId="ADAL" clId="{0461E9F6-6758-47A9-B13A-CF36527FBEB5}" dt="2024-04-19T07:49:16.677" v="40" actId="20577"/>
        <pc:sldMkLst>
          <pc:docMk/>
          <pc:sldMk cId="2327484786" sldId="3958"/>
        </pc:sldMkLst>
        <pc:spChg chg="add del mod">
          <ac:chgData name="Pilz, Jens" userId="a79b0b12-e5af-47c0-92b3-51b0eede5b0a" providerId="ADAL" clId="{0461E9F6-6758-47A9-B13A-CF36527FBEB5}" dt="2024-04-17T12:03:55.523" v="10" actId="478"/>
          <ac:spMkLst>
            <pc:docMk/>
            <pc:sldMk cId="2327484786" sldId="3958"/>
            <ac:spMk id="5" creationId="{F4471C8F-378D-392D-5A8B-C1B3DF08282C}"/>
          </ac:spMkLst>
        </pc:spChg>
        <pc:graphicFrameChg chg="del">
          <ac:chgData name="Pilz, Jens" userId="a79b0b12-e5af-47c0-92b3-51b0eede5b0a" providerId="ADAL" clId="{0461E9F6-6758-47A9-B13A-CF36527FBEB5}" dt="2024-04-17T12:03:53.015" v="9" actId="478"/>
          <ac:graphicFrameMkLst>
            <pc:docMk/>
            <pc:sldMk cId="2327484786" sldId="3958"/>
            <ac:graphicFrameMk id="4" creationId="{AAAE07F3-43F7-AB98-5011-BF23264060A8}"/>
          </ac:graphicFrameMkLst>
        </pc:graphicFrameChg>
        <pc:graphicFrameChg chg="add mod modGraphic">
          <ac:chgData name="Pilz, Jens" userId="a79b0b12-e5af-47c0-92b3-51b0eede5b0a" providerId="ADAL" clId="{0461E9F6-6758-47A9-B13A-CF36527FBEB5}" dt="2024-04-19T07:49:16.677" v="40" actId="20577"/>
          <ac:graphicFrameMkLst>
            <pc:docMk/>
            <pc:sldMk cId="2327484786" sldId="3958"/>
            <ac:graphicFrameMk id="6" creationId="{8F590564-37CB-3D2A-F9E6-5098AB372E81}"/>
          </ac:graphicFrameMkLst>
        </pc:graphicFrameChg>
      </pc:sldChg>
    </pc:docChg>
  </pc:docChgLst>
  <pc:docChgLst>
    <pc:chgData name="Pilz, Jens" userId="a79b0b12-e5af-47c0-92b3-51b0eede5b0a" providerId="ADAL" clId="{A2393E8B-EAFE-436C-AAF2-EF5CAFDADF0E}"/>
    <pc:docChg chg="undo custSel addSld delSld modSld">
      <pc:chgData name="Pilz, Jens" userId="a79b0b12-e5af-47c0-92b3-51b0eede5b0a" providerId="ADAL" clId="{A2393E8B-EAFE-436C-AAF2-EF5CAFDADF0E}" dt="2024-04-16T11:59:18.952" v="1560" actId="113"/>
      <pc:docMkLst>
        <pc:docMk/>
      </pc:docMkLst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2954799815" sldId="3953"/>
        </pc:sldMkLst>
      </pc:sldChg>
      <pc:sldChg chg="modSp mod">
        <pc:chgData name="Pilz, Jens" userId="a79b0b12-e5af-47c0-92b3-51b0eede5b0a" providerId="ADAL" clId="{A2393E8B-EAFE-436C-AAF2-EF5CAFDADF0E}" dt="2024-04-16T07:30:52.148" v="24" actId="403"/>
        <pc:sldMkLst>
          <pc:docMk/>
          <pc:sldMk cId="2933672463" sldId="3954"/>
        </pc:sldMkLst>
        <pc:spChg chg="mod">
          <ac:chgData name="Pilz, Jens" userId="a79b0b12-e5af-47c0-92b3-51b0eede5b0a" providerId="ADAL" clId="{A2393E8B-EAFE-436C-AAF2-EF5CAFDADF0E}" dt="2024-04-16T07:30:52.148" v="24" actId="403"/>
          <ac:spMkLst>
            <pc:docMk/>
            <pc:sldMk cId="2933672463" sldId="3954"/>
            <ac:spMk id="2" creationId="{32D4B84C-43EF-0602-BA32-8BB9D0C4DD28}"/>
          </ac:spMkLst>
        </pc:spChg>
        <pc:spChg chg="mod">
          <ac:chgData name="Pilz, Jens" userId="a79b0b12-e5af-47c0-92b3-51b0eede5b0a" providerId="ADAL" clId="{A2393E8B-EAFE-436C-AAF2-EF5CAFDADF0E}" dt="2024-04-16T07:30:43.023" v="11" actId="20577"/>
          <ac:spMkLst>
            <pc:docMk/>
            <pc:sldMk cId="2933672463" sldId="3954"/>
            <ac:spMk id="3" creationId="{0D143D79-9A14-56E3-FFD0-101B951FB907}"/>
          </ac:spMkLst>
        </pc:sp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500198934" sldId="3955"/>
        </pc:sldMkLst>
      </pc:sldChg>
      <pc:sldChg chg="modSp new mod">
        <pc:chgData name="Pilz, Jens" userId="a79b0b12-e5af-47c0-92b3-51b0eede5b0a" providerId="ADAL" clId="{A2393E8B-EAFE-436C-AAF2-EF5CAFDADF0E}" dt="2024-04-16T07:46:47.203" v="1359" actId="20577"/>
        <pc:sldMkLst>
          <pc:docMk/>
          <pc:sldMk cId="2812643927" sldId="3955"/>
        </pc:sldMkLst>
        <pc:spChg chg="mod">
          <ac:chgData name="Pilz, Jens" userId="a79b0b12-e5af-47c0-92b3-51b0eede5b0a" providerId="ADAL" clId="{A2393E8B-EAFE-436C-AAF2-EF5CAFDADF0E}" dt="2024-04-16T07:31:18.318" v="38" actId="20577"/>
          <ac:spMkLst>
            <pc:docMk/>
            <pc:sldMk cId="2812643927" sldId="3955"/>
            <ac:spMk id="2" creationId="{D50D43F4-120E-6C31-9FB4-4F934855B821}"/>
          </ac:spMkLst>
        </pc:spChg>
        <pc:spChg chg="mod">
          <ac:chgData name="Pilz, Jens" userId="a79b0b12-e5af-47c0-92b3-51b0eede5b0a" providerId="ADAL" clId="{A2393E8B-EAFE-436C-AAF2-EF5CAFDADF0E}" dt="2024-04-16T07:46:47.203" v="1359" actId="20577"/>
          <ac:spMkLst>
            <pc:docMk/>
            <pc:sldMk cId="2812643927" sldId="3955"/>
            <ac:spMk id="3" creationId="{CF90A85F-8CD7-9169-F199-70FA6896C2DA}"/>
          </ac:spMkLst>
        </pc:spChg>
      </pc:sldChg>
      <pc:sldChg chg="modSp new mod">
        <pc:chgData name="Pilz, Jens" userId="a79b0b12-e5af-47c0-92b3-51b0eede5b0a" providerId="ADAL" clId="{A2393E8B-EAFE-436C-AAF2-EF5CAFDADF0E}" dt="2024-04-16T11:59:18.952" v="1560" actId="113"/>
        <pc:sldMkLst>
          <pc:docMk/>
          <pc:sldMk cId="664500446" sldId="3956"/>
        </pc:sldMkLst>
        <pc:spChg chg="mod">
          <ac:chgData name="Pilz, Jens" userId="a79b0b12-e5af-47c0-92b3-51b0eede5b0a" providerId="ADAL" clId="{A2393E8B-EAFE-436C-AAF2-EF5CAFDADF0E}" dt="2024-04-16T07:31:23.187" v="45" actId="20577"/>
          <ac:spMkLst>
            <pc:docMk/>
            <pc:sldMk cId="664500446" sldId="3956"/>
            <ac:spMk id="2" creationId="{40032C4A-36C1-C3CD-8FEB-279073B28574}"/>
          </ac:spMkLst>
        </pc:spChg>
        <pc:spChg chg="mod">
          <ac:chgData name="Pilz, Jens" userId="a79b0b12-e5af-47c0-92b3-51b0eede5b0a" providerId="ADAL" clId="{A2393E8B-EAFE-436C-AAF2-EF5CAFDADF0E}" dt="2024-04-16T11:59:18.952" v="1560" actId="113"/>
          <ac:spMkLst>
            <pc:docMk/>
            <pc:sldMk cId="664500446" sldId="3956"/>
            <ac:spMk id="3" creationId="{1B9D9CDF-8C82-37C5-98C9-9D1804EA8E1D}"/>
          </ac:spMkLst>
        </pc:sp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857428397" sldId="3957"/>
        </pc:sldMkLst>
      </pc:sldChg>
      <pc:sldChg chg="modSp new mod">
        <pc:chgData name="Pilz, Jens" userId="a79b0b12-e5af-47c0-92b3-51b0eede5b0a" providerId="ADAL" clId="{A2393E8B-EAFE-436C-AAF2-EF5CAFDADF0E}" dt="2024-04-16T07:45:52.728" v="1294" actId="20577"/>
        <pc:sldMkLst>
          <pc:docMk/>
          <pc:sldMk cId="1716921193" sldId="3957"/>
        </pc:sldMkLst>
        <pc:spChg chg="mod">
          <ac:chgData name="Pilz, Jens" userId="a79b0b12-e5af-47c0-92b3-51b0eede5b0a" providerId="ADAL" clId="{A2393E8B-EAFE-436C-AAF2-EF5CAFDADF0E}" dt="2024-04-16T07:38:47.588" v="647" actId="20577"/>
          <ac:spMkLst>
            <pc:docMk/>
            <pc:sldMk cId="1716921193" sldId="3957"/>
            <ac:spMk id="2" creationId="{3577E6A2-163B-A9A4-9C48-0794D37FB252}"/>
          </ac:spMkLst>
        </pc:spChg>
        <pc:spChg chg="mod">
          <ac:chgData name="Pilz, Jens" userId="a79b0b12-e5af-47c0-92b3-51b0eede5b0a" providerId="ADAL" clId="{A2393E8B-EAFE-436C-AAF2-EF5CAFDADF0E}" dt="2024-04-16T07:45:52.728" v="1294" actId="20577"/>
          <ac:spMkLst>
            <pc:docMk/>
            <pc:sldMk cId="1716921193" sldId="3957"/>
            <ac:spMk id="3" creationId="{EF2D27B7-6494-1BE3-FCE3-6E0EFC252D5A}"/>
          </ac:spMkLst>
        </pc:spChg>
      </pc:sldChg>
      <pc:sldChg chg="addSp delSp modSp new mod">
        <pc:chgData name="Pilz, Jens" userId="a79b0b12-e5af-47c0-92b3-51b0eede5b0a" providerId="ADAL" clId="{A2393E8B-EAFE-436C-AAF2-EF5CAFDADF0E}" dt="2024-04-16T07:49:09.026" v="1395" actId="20577"/>
        <pc:sldMkLst>
          <pc:docMk/>
          <pc:sldMk cId="2327484786" sldId="3958"/>
        </pc:sldMkLst>
        <pc:spChg chg="mod">
          <ac:chgData name="Pilz, Jens" userId="a79b0b12-e5af-47c0-92b3-51b0eede5b0a" providerId="ADAL" clId="{A2393E8B-EAFE-436C-AAF2-EF5CAFDADF0E}" dt="2024-04-16T07:47:25.969" v="1365" actId="20577"/>
          <ac:spMkLst>
            <pc:docMk/>
            <pc:sldMk cId="2327484786" sldId="3958"/>
            <ac:spMk id="2" creationId="{C5B96DB6-92B4-A1C2-64E2-B4A68A3D24E3}"/>
          </ac:spMkLst>
        </pc:spChg>
        <pc:spChg chg="del">
          <ac:chgData name="Pilz, Jens" userId="a79b0b12-e5af-47c0-92b3-51b0eede5b0a" providerId="ADAL" clId="{A2393E8B-EAFE-436C-AAF2-EF5CAFDADF0E}" dt="2024-04-16T07:47:48.101" v="1366"/>
          <ac:spMkLst>
            <pc:docMk/>
            <pc:sldMk cId="2327484786" sldId="3958"/>
            <ac:spMk id="3" creationId="{483DDB83-98C6-77BF-0DDF-9E07929B1892}"/>
          </ac:spMkLst>
        </pc:spChg>
        <pc:graphicFrameChg chg="add mod modGraphic">
          <ac:chgData name="Pilz, Jens" userId="a79b0b12-e5af-47c0-92b3-51b0eede5b0a" providerId="ADAL" clId="{A2393E8B-EAFE-436C-AAF2-EF5CAFDADF0E}" dt="2024-04-16T07:49:09.026" v="1395" actId="20577"/>
          <ac:graphicFrameMkLst>
            <pc:docMk/>
            <pc:sldMk cId="2327484786" sldId="3958"/>
            <ac:graphicFrameMk id="4" creationId="{AAAE07F3-43F7-AB98-5011-BF23264060A8}"/>
          </ac:graphicFrameMkLst>
        </pc:graphicFrame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333831980" sldId="3959"/>
        </pc:sldMkLst>
      </pc:sldChg>
      <pc:sldChg chg="addSp delSp modSp new mod">
        <pc:chgData name="Pilz, Jens" userId="a79b0b12-e5af-47c0-92b3-51b0eede5b0a" providerId="ADAL" clId="{A2393E8B-EAFE-436C-AAF2-EF5CAFDADF0E}" dt="2024-04-16T07:54:07.915" v="1507" actId="14100"/>
        <pc:sldMkLst>
          <pc:docMk/>
          <pc:sldMk cId="2232350075" sldId="3959"/>
        </pc:sldMkLst>
        <pc:spChg chg="mod">
          <ac:chgData name="Pilz, Jens" userId="a79b0b12-e5af-47c0-92b3-51b0eede5b0a" providerId="ADAL" clId="{A2393E8B-EAFE-436C-AAF2-EF5CAFDADF0E}" dt="2024-04-16T07:49:39.497" v="1405" actId="20577"/>
          <ac:spMkLst>
            <pc:docMk/>
            <pc:sldMk cId="2232350075" sldId="3959"/>
            <ac:spMk id="2" creationId="{BDAFC38B-2B5D-27A3-7BE0-8F4B72F8CF29}"/>
          </ac:spMkLst>
        </pc:spChg>
        <pc:spChg chg="del">
          <ac:chgData name="Pilz, Jens" userId="a79b0b12-e5af-47c0-92b3-51b0eede5b0a" providerId="ADAL" clId="{A2393E8B-EAFE-436C-AAF2-EF5CAFDADF0E}" dt="2024-04-16T07:49:44.071" v="1407" actId="478"/>
          <ac:spMkLst>
            <pc:docMk/>
            <pc:sldMk cId="2232350075" sldId="3959"/>
            <ac:spMk id="3" creationId="{72638996-4975-6A37-DF4F-A1A213796EE1}"/>
          </ac:spMkLst>
        </pc:spChg>
        <pc:spChg chg="add mod">
          <ac:chgData name="Pilz, Jens" userId="a79b0b12-e5af-47c0-92b3-51b0eede5b0a" providerId="ADAL" clId="{A2393E8B-EAFE-436C-AAF2-EF5CAFDADF0E}" dt="2024-04-16T07:50:42.078" v="1413" actId="1076"/>
          <ac:spMkLst>
            <pc:docMk/>
            <pc:sldMk cId="2232350075" sldId="3959"/>
            <ac:spMk id="5" creationId="{F6618A40-31C5-D7B6-074C-E4EA37D17FE9}"/>
          </ac:spMkLst>
        </pc:spChg>
        <pc:spChg chg="add mod">
          <ac:chgData name="Pilz, Jens" userId="a79b0b12-e5af-47c0-92b3-51b0eede5b0a" providerId="ADAL" clId="{A2393E8B-EAFE-436C-AAF2-EF5CAFDADF0E}" dt="2024-04-16T07:50:36.045" v="1412" actId="1076"/>
          <ac:spMkLst>
            <pc:docMk/>
            <pc:sldMk cId="2232350075" sldId="3959"/>
            <ac:spMk id="6" creationId="{8E3F0990-AEAE-98B9-253C-98B628EBB578}"/>
          </ac:spMkLst>
        </pc:spChg>
        <pc:spChg chg="add mod">
          <ac:chgData name="Pilz, Jens" userId="a79b0b12-e5af-47c0-92b3-51b0eede5b0a" providerId="ADAL" clId="{A2393E8B-EAFE-436C-AAF2-EF5CAFDADF0E}" dt="2024-04-16T07:52:26.721" v="1468" actId="20577"/>
          <ac:spMkLst>
            <pc:docMk/>
            <pc:sldMk cId="2232350075" sldId="3959"/>
            <ac:spMk id="7" creationId="{F152EC0C-CBE3-F37E-5D57-BDB54F26A5C8}"/>
          </ac:spMkLst>
        </pc:spChg>
        <pc:picChg chg="add mod">
          <ac:chgData name="Pilz, Jens" userId="a79b0b12-e5af-47c0-92b3-51b0eede5b0a" providerId="ADAL" clId="{A2393E8B-EAFE-436C-AAF2-EF5CAFDADF0E}" dt="2024-04-16T07:50:02.051" v="1409" actId="1076"/>
          <ac:picMkLst>
            <pc:docMk/>
            <pc:sldMk cId="2232350075" sldId="3959"/>
            <ac:picMk id="4" creationId="{B1ABF1DF-DFC2-6B9D-A7B8-28A5D818C8A2}"/>
          </ac:picMkLst>
        </pc:picChg>
        <pc:cxnChg chg="add del mod">
          <ac:chgData name="Pilz, Jens" userId="a79b0b12-e5af-47c0-92b3-51b0eede5b0a" providerId="ADAL" clId="{A2393E8B-EAFE-436C-AAF2-EF5CAFDADF0E}" dt="2024-04-16T07:53:15.113" v="1498" actId="478"/>
          <ac:cxnSpMkLst>
            <pc:docMk/>
            <pc:sldMk cId="2232350075" sldId="3959"/>
            <ac:cxnSpMk id="9" creationId="{77129E46-8ECC-B878-2B20-875DA25604B3}"/>
          </ac:cxnSpMkLst>
        </pc:cxnChg>
        <pc:cxnChg chg="add mod">
          <ac:chgData name="Pilz, Jens" userId="a79b0b12-e5af-47c0-92b3-51b0eede5b0a" providerId="ADAL" clId="{A2393E8B-EAFE-436C-AAF2-EF5CAFDADF0E}" dt="2024-04-16T07:53:38.657" v="1500" actId="1076"/>
          <ac:cxnSpMkLst>
            <pc:docMk/>
            <pc:sldMk cId="2232350075" sldId="3959"/>
            <ac:cxnSpMk id="11" creationId="{1EDB072E-9AB4-831A-8242-0EA2389728FD}"/>
          </ac:cxnSpMkLst>
        </pc:cxnChg>
        <pc:cxnChg chg="add mod">
          <ac:chgData name="Pilz, Jens" userId="a79b0b12-e5af-47c0-92b3-51b0eede5b0a" providerId="ADAL" clId="{A2393E8B-EAFE-436C-AAF2-EF5CAFDADF0E}" dt="2024-04-16T07:54:07.915" v="1507" actId="14100"/>
          <ac:cxnSpMkLst>
            <pc:docMk/>
            <pc:sldMk cId="2232350075" sldId="3959"/>
            <ac:cxnSpMk id="15" creationId="{61B53421-0790-925A-0623-46DF47F0EC2A}"/>
          </ac:cxnSpMkLst>
        </pc:cxnChg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511136000" sldId="3961"/>
        </pc:sldMkLst>
      </pc:sldChg>
      <pc:sldChg chg="del">
        <pc:chgData name="Pilz, Jens" userId="a79b0b12-e5af-47c0-92b3-51b0eede5b0a" providerId="ADAL" clId="{A2393E8B-EAFE-436C-AAF2-EF5CAFDADF0E}" dt="2024-04-16T07:30:59.237" v="25" actId="47"/>
        <pc:sldMkLst>
          <pc:docMk/>
          <pc:sldMk cId="1210770283" sldId="39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EA28A5-C782-4D3F-89F8-D676AAE9C6F3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806148-B13D-470F-87D7-C4243D314A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838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16F7FF-3DB0-1054-8421-D47BE19BA38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082606"/>
            <a:ext cx="9144000" cy="2387600"/>
          </a:xfrm>
        </p:spPr>
        <p:txBody>
          <a:bodyPr anchor="b">
            <a:noAutofit/>
          </a:bodyPr>
          <a:lstStyle>
            <a:lvl1pPr algn="ctr">
              <a:defRPr sz="4000" baseline="0"/>
            </a:lvl1pPr>
          </a:lstStyle>
          <a:p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Media and Event </a:t>
            </a:r>
            <a:r>
              <a:rPr lang="de-DE" sz="4000" b="0" i="0" err="1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production</a:t>
            </a: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via Resilient Communication</a:t>
            </a:r>
            <a:b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</a:br>
            <a:r>
              <a:rPr lang="de-DE" sz="4000" b="0" i="0">
                <a:solidFill>
                  <a:srgbClr val="14171C"/>
                </a:solidFill>
                <a:effectLst/>
                <a:latin typeface="Poppins" panose="00000500000000000000" pitchFamily="2" charset="0"/>
              </a:rPr>
              <a:t> on IoT Infrastructure</a:t>
            </a:r>
            <a:endParaRPr lang="de-DE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C800B40-4816-BD7C-FCCA-AC5262C07BF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562281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&lt;NAME&gt;</a:t>
            </a:r>
            <a:br>
              <a:rPr lang="de-DE"/>
            </a:br>
            <a:r>
              <a:rPr lang="de-DE"/>
              <a:t>&lt;COMPANY&gt;</a:t>
            </a:r>
            <a:br>
              <a:rPr lang="de-DE"/>
            </a:br>
            <a:r>
              <a:rPr lang="de-DE"/>
              <a:t>&lt;</a:t>
            </a:r>
            <a:r>
              <a:rPr lang="de-DE" err="1"/>
              <a:t>name</a:t>
            </a:r>
            <a:r>
              <a:rPr lang="de-DE"/>
              <a:t>&gt;.&lt;</a:t>
            </a:r>
            <a:r>
              <a:rPr lang="de-DE" err="1"/>
              <a:t>name</a:t>
            </a:r>
            <a:r>
              <a:rPr lang="de-DE"/>
              <a:t>&gt;@&lt;name&gt;.com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F8A3B8F1-4E48-6E67-2208-24A875A33E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24000" y="5685182"/>
            <a:ext cx="4170784" cy="832307"/>
          </a:xfrm>
          <a:prstGeom prst="rect">
            <a:avLst/>
          </a:prstGeom>
        </p:spPr>
      </p:pic>
      <p:pic>
        <p:nvPicPr>
          <p:cNvPr id="12" name="Picture 2" descr="Umbenennung BMWK - DLR - Projektträger Luftfahrtforschung">
            <a:extLst>
              <a:ext uri="{FF2B5EF4-FFF2-40B4-BE49-F238E27FC236}">
                <a16:creationId xmlns:a16="http://schemas.microsoft.com/office/drawing/2014/main" id="{24E9EE59-6BD3-89CA-0151-E39210ED13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6970" y="5164671"/>
            <a:ext cx="1401030" cy="144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3DF0AD3E-9FCF-8222-3A5A-E423C04FF21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4341" y="5494824"/>
            <a:ext cx="1252436" cy="1071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076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E0FEEC-3357-0321-C17F-7C0F0315F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2910CF97-9F1B-682F-63DA-42DE8FE16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BE1DD47-3AA4-8A38-B22A-51F8FE88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163FF10-B796-462F-E780-4730B2842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E2B14D-9A36-0DA2-07DC-15E0590026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2350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BF3199E7-3448-E51C-1642-009B3D03FE2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1BFCA2E-8EDA-F673-A277-5BEEB9CC1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5DCB717-E3EC-E3A4-B388-A33033EE46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787F2E4-7060-FEC8-FCA1-5EFC9D706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4AD687E-1FC8-151F-181C-5912FC088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1950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F281C-5BAD-3D55-DA2D-187961ECAA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8D3C41B-18FA-3F81-ED98-E1B7E3A1E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91FCEAF-98CF-627E-43F5-9B91E032B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AC41222-F639-07DA-73C4-0A5251A1BF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F452A2-242E-5E8F-D68A-467F792C2F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669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B2BC57-7343-4783-6225-77ED21162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9381D28-CD3F-58FC-F433-E4D048C4A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F87804-70A6-E19F-E617-AC2EC1DB92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E60C432-4E6B-D6D7-9F06-ADF8BCBBB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978C80-CB6B-A0D3-AA71-4F8BE8EA0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724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73CDB6-4672-93B8-DDEB-B5315B27B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F8376EE-B0A0-D1AD-94A3-6EF8AFCB57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C406716-B249-D362-9C5E-7C6193C35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2B4FB40-5489-1999-2B09-2386302384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A9B83EE-3BA6-7B8F-861E-8C17BE5AE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352616-D180-5DD2-EBDF-B5F46DF68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3599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D63147-A28E-1E37-AAAE-BB96A69BD9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E4B726-3B84-8653-5A07-4AD427D630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0FD3648D-D21B-AD39-1815-D36AA793FF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FCDA964-F226-9229-8563-7C2B090CD2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AD23E0E-6BB9-7B44-A5FC-E4FEDB05DF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01FD7DBB-B650-D28D-807F-12C534933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842859D-4D67-F259-9BBC-4ADEAEE98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E25E302-37EC-033B-8FC1-E86F45111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552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C5D6E8-BC44-032B-C340-5215DF873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FDA052-90B1-FD9F-D21C-6FAE61063E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D710BC4-AF6F-86D7-EBFE-6DBD27CB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AB93FC-2662-E199-41B5-13246F7A5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3090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CB3DD70-D175-F01F-1A54-A4069A12B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3CEC8EC-21FB-12D2-8BC6-93303E55A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CD13D3-E97F-4BFB-3E84-B2154A0965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4535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E5A683-ED30-F3EC-968D-1C5C68BF1D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1DD9452-03C9-BB56-AFF9-AF85606D8B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A098E8-2171-96D5-B809-6808A45D6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722D52E-0FA4-402C-3B3F-9A59AD38B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39818E7-D37A-7145-4314-1AAC68B0F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E787EED-8FBD-5100-6838-6AD29816D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263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D0F8C74-D1CF-E42A-0B2E-0CD345861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F675CA12-3BE9-D96C-FB17-EB7D966928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EB87621-B21B-6FFC-6008-A1A11F6F3F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DABF10-846B-92DE-D1B6-201B2B435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53E1EE-E5DB-0BF4-22F8-CD6519059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15B8D63-05E3-3F28-E703-7D8971C47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286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BC4A81F8-A765-46E3-B16D-F00C0E50C1AB}"/>
              </a:ext>
            </a:extLst>
          </p:cNvPr>
          <p:cNvSpPr/>
          <p:nvPr userDrawn="1"/>
        </p:nvSpPr>
        <p:spPr>
          <a:xfrm>
            <a:off x="0" y="109848"/>
            <a:ext cx="12192000" cy="1470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DF61C318-5015-685A-9871-BD5648A7EB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alphaModFix amt="20000"/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t="69718"/>
          <a:stretch/>
        </p:blipFill>
        <p:spPr>
          <a:xfrm>
            <a:off x="0" y="109848"/>
            <a:ext cx="12192000" cy="1470991"/>
          </a:xfrm>
          <a:prstGeom prst="rect">
            <a:avLst/>
          </a:prstGeom>
        </p:spPr>
      </p:pic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E637B21-4E7C-D162-60FD-EA1133C7F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56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9922BF4-C7BE-103D-4B90-4CC73EDCE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D4DC0C9-F3F1-F286-46FF-E83CAF810D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539F0B-93C2-4B9E-AA63-CD0EDD7C18A6}" type="datetimeFigureOut">
              <a:rPr lang="de-DE" smtClean="0"/>
              <a:t>19.04.2024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6F1D97A-E7E1-7309-3471-60E7161A35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126830C-39D2-B888-D5FF-376C67FB1F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B69DB-3E18-4D7E-8CF7-62F85563E7A2}" type="slidenum">
              <a:rPr lang="de-DE" smtClean="0"/>
              <a:t>‹Nr.›</a:t>
            </a:fld>
            <a:endParaRPr lang="de-DE"/>
          </a:p>
        </p:txBody>
      </p:sp>
      <p:pic>
        <p:nvPicPr>
          <p:cNvPr id="8" name="Grafik 7" descr="Ein Bild, das Kreis, Farbigkeit, Grafiken enthält.&#10;&#10;Automatisch generierte Beschreibung">
            <a:extLst>
              <a:ext uri="{FF2B5EF4-FFF2-40B4-BE49-F238E27FC236}">
                <a16:creationId xmlns:a16="http://schemas.microsoft.com/office/drawing/2014/main" id="{1EC1E808-FE94-737D-7BA5-17BAEE62148F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0017" y="341865"/>
            <a:ext cx="888878" cy="1006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08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Calibri" panose="020F0502020204030204" pitchFamily="34" charset="0"/>
        <a:buChar char="−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2D4B84C-43EF-0602-BA32-8BB9D0C4DD2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MERCI Public Workshop</a:t>
            </a:r>
            <a:endParaRPr lang="fr-FR" sz="96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D143D79-9A14-56E3-FFD0-101B951FB9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/>
              <a:t>Welcome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3672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AFC38B-2B5D-27A3-7BE0-8F4B72F8C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Logistics</a:t>
            </a:r>
            <a:endParaRPr lang="de-DE" dirty="0"/>
          </a:p>
        </p:txBody>
      </p:sp>
      <p:pic>
        <p:nvPicPr>
          <p:cNvPr id="4" name="Grafik 3" descr="Ein Bild, das Text, Diagramm, Screenshot, Plan enthält.&#10;&#10;Automatisch generierte Beschreibung">
            <a:extLst>
              <a:ext uri="{FF2B5EF4-FFF2-40B4-BE49-F238E27FC236}">
                <a16:creationId xmlns:a16="http://schemas.microsoft.com/office/drawing/2014/main" id="{B1ABF1DF-DFC2-6B9D-A7B8-28A5D818C8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572" t="17618" r="25382" b="23231"/>
          <a:stretch/>
        </p:blipFill>
        <p:spPr bwMode="auto">
          <a:xfrm>
            <a:off x="2350018" y="1751064"/>
            <a:ext cx="7491963" cy="470260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F6618A40-31C5-D7B6-074C-E4EA37D17FE9}"/>
              </a:ext>
            </a:extLst>
          </p:cNvPr>
          <p:cNvSpPr/>
          <p:nvPr/>
        </p:nvSpPr>
        <p:spPr>
          <a:xfrm>
            <a:off x="8674417" y="2571432"/>
            <a:ext cx="577215" cy="291465"/>
          </a:xfrm>
          <a:prstGeom prst="wedgeRectCallout">
            <a:avLst>
              <a:gd name="adj1" fmla="val -187043"/>
              <a:gd name="adj2" fmla="val 138016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6" name="Sprechblase: rechteckig 5">
            <a:extLst>
              <a:ext uri="{FF2B5EF4-FFF2-40B4-BE49-F238E27FC236}">
                <a16:creationId xmlns:a16="http://schemas.microsoft.com/office/drawing/2014/main" id="{8E3F0990-AEAE-98B9-253C-98B628EBB578}"/>
              </a:ext>
            </a:extLst>
          </p:cNvPr>
          <p:cNvSpPr/>
          <p:nvPr/>
        </p:nvSpPr>
        <p:spPr>
          <a:xfrm>
            <a:off x="6326504" y="4247515"/>
            <a:ext cx="577215" cy="291465"/>
          </a:xfrm>
          <a:prstGeom prst="wedgeRectCallout">
            <a:avLst>
              <a:gd name="adj1" fmla="val 78279"/>
              <a:gd name="adj2" fmla="val -158387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de-DE" sz="1100">
                <a:effectLst/>
                <a:ea typeface="Calibri" panose="020F0502020204030204" pitchFamily="34" charset="0"/>
                <a:cs typeface="Arial" panose="020B0604020202020204" pitchFamily="34" charset="0"/>
              </a:rPr>
              <a:t>WC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F152EC0C-CBE3-F37E-5D57-BDB54F26A5C8}"/>
              </a:ext>
            </a:extLst>
          </p:cNvPr>
          <p:cNvSpPr/>
          <p:nvPr/>
        </p:nvSpPr>
        <p:spPr>
          <a:xfrm>
            <a:off x="2350018" y="1895475"/>
            <a:ext cx="3386137" cy="2643505"/>
          </a:xfrm>
          <a:prstGeom prst="rect">
            <a:avLst/>
          </a:prstGeom>
          <a:solidFill>
            <a:schemeClr val="accent1">
              <a:alpha val="3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here</a:t>
            </a:r>
            <a:endParaRPr lang="de-DE" dirty="0"/>
          </a:p>
        </p:txBody>
      </p:sp>
      <p:cxnSp>
        <p:nvCxnSpPr>
          <p:cNvPr id="11" name="Verbinder: gewinkelt 10">
            <a:extLst>
              <a:ext uri="{FF2B5EF4-FFF2-40B4-BE49-F238E27FC236}">
                <a16:creationId xmlns:a16="http://schemas.microsoft.com/office/drawing/2014/main" id="{1EDB072E-9AB4-831A-8242-0EA2389728FD}"/>
              </a:ext>
            </a:extLst>
          </p:cNvPr>
          <p:cNvCxnSpPr>
            <a:cxnSpLocks/>
          </p:cNvCxnSpPr>
          <p:nvPr/>
        </p:nvCxnSpPr>
        <p:spPr>
          <a:xfrm flipV="1">
            <a:off x="5623978" y="2892425"/>
            <a:ext cx="2256372" cy="390524"/>
          </a:xfrm>
          <a:prstGeom prst="bentConnector3">
            <a:avLst>
              <a:gd name="adj1" fmla="val 99953"/>
            </a:avLst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Verbinder: gewinkelt 14">
            <a:extLst>
              <a:ext uri="{FF2B5EF4-FFF2-40B4-BE49-F238E27FC236}">
                <a16:creationId xmlns:a16="http://schemas.microsoft.com/office/drawing/2014/main" id="{61B53421-0790-925A-0623-46DF47F0EC2A}"/>
              </a:ext>
            </a:extLst>
          </p:cNvPr>
          <p:cNvCxnSpPr>
            <a:cxnSpLocks/>
          </p:cNvCxnSpPr>
          <p:nvPr/>
        </p:nvCxnSpPr>
        <p:spPr>
          <a:xfrm>
            <a:off x="5623978" y="3282949"/>
            <a:ext cx="1491197" cy="644643"/>
          </a:xfrm>
          <a:prstGeom prst="bentConnector3">
            <a:avLst>
              <a:gd name="adj1" fmla="val 118772"/>
            </a:avLst>
          </a:prstGeom>
          <a:ln w="50800"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350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B96DB6-92B4-A1C2-64E2-B4A68A3D2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Today</a:t>
            </a:r>
          </a:p>
        </p:txBody>
      </p:sp>
      <p:graphicFrame>
        <p:nvGraphicFramePr>
          <p:cNvPr id="6" name="Tabelle 5">
            <a:extLst>
              <a:ext uri="{FF2B5EF4-FFF2-40B4-BE49-F238E27FC236}">
                <a16:creationId xmlns:a16="http://schemas.microsoft.com/office/drawing/2014/main" id="{8F590564-37CB-3D2A-F9E6-5098AB372E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294359"/>
              </p:ext>
            </p:extLst>
          </p:nvPr>
        </p:nvGraphicFramePr>
        <p:xfrm>
          <a:off x="373224" y="1651518"/>
          <a:ext cx="11504645" cy="5023920"/>
        </p:xfrm>
        <a:graphic>
          <a:graphicData uri="http://schemas.openxmlformats.org/drawingml/2006/table">
            <a:tbl>
              <a:tblPr firstRow="1" firstCol="1" bandRow="1">
                <a:tableStyleId>{BC89EF96-8CEA-46FF-86C4-4CE0E7609802}</a:tableStyleId>
              </a:tblPr>
              <a:tblGrid>
                <a:gridCol w="1603439">
                  <a:extLst>
                    <a:ext uri="{9D8B030D-6E8A-4147-A177-3AD203B41FA5}">
                      <a16:colId xmlns:a16="http://schemas.microsoft.com/office/drawing/2014/main" val="1089494792"/>
                    </a:ext>
                  </a:extLst>
                </a:gridCol>
                <a:gridCol w="6849213">
                  <a:extLst>
                    <a:ext uri="{9D8B030D-6E8A-4147-A177-3AD203B41FA5}">
                      <a16:colId xmlns:a16="http://schemas.microsoft.com/office/drawing/2014/main" val="1550555081"/>
                    </a:ext>
                  </a:extLst>
                </a:gridCol>
                <a:gridCol w="3051993">
                  <a:extLst>
                    <a:ext uri="{9D8B030D-6E8A-4147-A177-3AD203B41FA5}">
                      <a16:colId xmlns:a16="http://schemas.microsoft.com/office/drawing/2014/main" val="3756769163"/>
                    </a:ext>
                  </a:extLst>
                </a:gridCol>
              </a:tblGrid>
              <a:tr h="3258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10:00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b="0" dirty="0">
                          <a:effectLst/>
                        </a:rPr>
                        <a:t>Welcome and </a:t>
                      </a:r>
                      <a:r>
                        <a:rPr lang="de-DE" sz="2000" b="0" dirty="0" err="1">
                          <a:effectLst/>
                        </a:rPr>
                        <a:t>Overview</a:t>
                      </a:r>
                      <a:endParaRPr lang="de-DE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b="0" dirty="0">
                          <a:effectLst/>
                        </a:rPr>
                        <a:t>Andreas Wilzeck</a:t>
                      </a:r>
                      <a:endParaRPr lang="de-DE" sz="20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01303"/>
                  </a:ext>
                </a:extLst>
              </a:tr>
              <a:tr h="3258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10:15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Greetings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Kai Sandmann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03287545"/>
                  </a:ext>
                </a:extLst>
              </a:tr>
              <a:tr h="85995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10:30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 err="1">
                          <a:effectLst/>
                        </a:rPr>
                        <a:t>Overview</a:t>
                      </a:r>
                      <a:r>
                        <a:rPr lang="de-DE" sz="2000" dirty="0">
                          <a:effectLst/>
                        </a:rPr>
                        <a:t> MERCI Project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Jan Outters,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Jens Pilz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64508580"/>
                  </a:ext>
                </a:extLst>
              </a:tr>
              <a:tr h="3258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10:50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Media Production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Susanne Rath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79453926"/>
                  </a:ext>
                </a:extLst>
              </a:tr>
              <a:tr h="3258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11:10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Spectrum Sharing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Argianto Rahartomo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544206"/>
                  </a:ext>
                </a:extLst>
              </a:tr>
              <a:tr h="1882838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11:30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 dirty="0" err="1">
                          <a:effectLst/>
                        </a:rPr>
                        <a:t>Introductions</a:t>
                      </a:r>
                      <a:r>
                        <a:rPr lang="de-DE" sz="2000" dirty="0">
                          <a:effectLst/>
                        </a:rPr>
                        <a:t> on </a:t>
                      </a:r>
                      <a:r>
                        <a:rPr lang="de-DE" sz="2000" dirty="0" err="1">
                          <a:effectLst/>
                        </a:rPr>
                        <a:t>Demonstrations</a:t>
                      </a:r>
                      <a:endParaRPr lang="de-DE" sz="20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Calibri" panose="020F0502020204030204" pitchFamily="34" charset="0"/>
                        <a:buChar char="-"/>
                      </a:pPr>
                      <a:r>
                        <a:rPr lang="de-DE" sz="2000" dirty="0">
                          <a:effectLst/>
                        </a:rPr>
                        <a:t>Audio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Calibri" panose="020F0502020204030204" pitchFamily="34" charset="0"/>
                        <a:buChar char="-"/>
                      </a:pPr>
                      <a:r>
                        <a:rPr lang="de-DE" sz="2000" dirty="0">
                          <a:effectLst/>
                        </a:rPr>
                        <a:t>Video</a:t>
                      </a: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buFont typeface="Calibri" panose="020F0502020204030204" pitchFamily="34" charset="0"/>
                        <a:buChar char="-"/>
                      </a:pPr>
                      <a:r>
                        <a:rPr lang="de-DE" sz="2000">
                          <a:effectLst/>
                        </a:rPr>
                        <a:t>IoT</a:t>
                      </a:r>
                      <a:endParaRPr lang="de-DE" sz="2000" dirty="0">
                        <a:effectLst/>
                      </a:endParaRPr>
                    </a:p>
                    <a:p>
                      <a:pPr marL="342900" lvl="0" indent="-342900" algn="l">
                        <a:lnSpc>
                          <a:spcPct val="107000"/>
                        </a:lnSpc>
                        <a:spcAft>
                          <a:spcPts val="800"/>
                        </a:spcAft>
                        <a:buFont typeface="Calibri" panose="020F0502020204030204" pitchFamily="34" charset="0"/>
                        <a:buChar char="-"/>
                      </a:pP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Demo owners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53781526"/>
                  </a:ext>
                </a:extLst>
              </a:tr>
              <a:tr h="3258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12:00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Networking Lunch and Exhibition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 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88068942"/>
                  </a:ext>
                </a:extLst>
              </a:tr>
              <a:tr h="3258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2000">
                          <a:effectLst/>
                        </a:rPr>
                        <a:t>13:30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Re-cap on MERCI Workshop - Standardization meets R&amp;D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Jens Pilz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1780330"/>
                  </a:ext>
                </a:extLst>
              </a:tr>
              <a:tr h="325876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14:00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>
                          <a:effectLst/>
                        </a:rPr>
                        <a:t>Wrap-up and Closing (15 min)</a:t>
                      </a:r>
                      <a:endParaRPr lang="de-DE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2000" dirty="0">
                          <a:effectLst/>
                        </a:rPr>
                        <a:t>Andreas Wilzeck</a:t>
                      </a:r>
                      <a:endParaRPr lang="de-DE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3068862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7484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A9F8F62F4347C4FA5A9670FA986ACAC" ma:contentTypeVersion="17" ma:contentTypeDescription="Ein neues Dokument erstellen." ma:contentTypeScope="" ma:versionID="00834bb89ab960104440c23dd9fdc14a">
  <xsd:schema xmlns:xsd="http://www.w3.org/2001/XMLSchema" xmlns:xs="http://www.w3.org/2001/XMLSchema" xmlns:p="http://schemas.microsoft.com/office/2006/metadata/properties" xmlns:ns2="927c6826-da5e-4d0b-b39b-0741c15bf2ad" xmlns:ns3="aad123a0-c0d6-4fc6-86bc-6f38246add01" targetNamespace="http://schemas.microsoft.com/office/2006/metadata/properties" ma:root="true" ma:fieldsID="fbde6bb9ed4387625c73423f0d2c5b96" ns2:_="" ns3:_="">
    <xsd:import namespace="927c6826-da5e-4d0b-b39b-0741c15bf2ad"/>
    <xsd:import namespace="aad123a0-c0d6-4fc6-86bc-6f38246add0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ObjectDetectorVersions" minOccurs="0"/>
                <xsd:element ref="ns2:MediaLengthInSecond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7c6826-da5e-4d0b-b39b-0741c15bf2a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3" nillable="true" ma:taxonomy="true" ma:internalName="lcf76f155ced4ddcb4097134ff3c332f" ma:taxonomyFieldName="MediaServiceImageTags" ma:displayName="Bildmarkierungen" ma:readOnly="false" ma:fieldId="{5cf76f15-5ced-4ddc-b409-7134ff3c332f}" ma:taxonomyMulti="true" ma:sspId="8d87a1d6-dce8-4239-8b3f-08a8d18b58c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d123a0-c0d6-4fc6-86bc-6f38246add0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f183c811-dbf8-42ce-9ef9-f0e9d8d6a345}" ma:internalName="TaxCatchAll" ma:showField="CatchAllData" ma:web="aad123a0-c0d6-4fc6-86bc-6f38246add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927c6826-da5e-4d0b-b39b-0741c15bf2ad">
      <Terms xmlns="http://schemas.microsoft.com/office/infopath/2007/PartnerControls"/>
    </lcf76f155ced4ddcb4097134ff3c332f>
    <TaxCatchAll xmlns="aad123a0-c0d6-4fc6-86bc-6f38246add0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7BC55F-2D65-4204-8100-37B3B58A38DD}"/>
</file>

<file path=customXml/itemProps2.xml><?xml version="1.0" encoding="utf-8"?>
<ds:datastoreItem xmlns:ds="http://schemas.openxmlformats.org/officeDocument/2006/customXml" ds:itemID="{628D8448-543F-4525-AD22-A127BE4A0180}">
  <ds:schemaRefs>
    <ds:schemaRef ds:uri="927c6826-da5e-4d0b-b39b-0741c15bf2ad"/>
    <ds:schemaRef ds:uri="aad123a0-c0d6-4fc6-86bc-6f38246add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59480A4-FE79-4904-A38D-7BD05FAAED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78</Words>
  <Application>Microsoft Office PowerPoint</Application>
  <PresentationFormat>Breitbild</PresentationFormat>
  <Paragraphs>38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Poppins</vt:lpstr>
      <vt:lpstr>Office</vt:lpstr>
      <vt:lpstr>MERCI Public Workshop</vt:lpstr>
      <vt:lpstr>Logistics</vt:lpstr>
      <vt:lpstr>Today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Wilzeck, Andreas</dc:creator>
  <cp:lastModifiedBy>Pilz, Jens</cp:lastModifiedBy>
  <cp:revision>4</cp:revision>
  <dcterms:created xsi:type="dcterms:W3CDTF">2023-10-17T07:19:57Z</dcterms:created>
  <dcterms:modified xsi:type="dcterms:W3CDTF">2024-04-19T07:49:23Z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0x010100BA9F8F62F4347C4FA5A9670FA986ACAC</vt:lpwstr>
  </property>
  <property fmtid="{D5CDD505-2E9C-101B-9397-08002B2CF9AE}" pid="3" name="MediaServiceImageTags">
    <vt:lpwstr/>
  </property>
</Properties>
</file>